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8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270AB-05CF-497D-9CD7-DF1CBAAF8918}" type="datetimeFigureOut">
              <a:rPr lang="da-DK" smtClean="0"/>
              <a:t>03-11-2015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151D5-8EE0-480E-A4B6-9AAFFED4E7A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2394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270AB-05CF-497D-9CD7-DF1CBAAF8918}" type="datetimeFigureOut">
              <a:rPr lang="da-DK" smtClean="0"/>
              <a:t>03-11-2015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151D5-8EE0-480E-A4B6-9AAFFED4E7A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84232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270AB-05CF-497D-9CD7-DF1CBAAF8918}" type="datetimeFigureOut">
              <a:rPr lang="da-DK" smtClean="0"/>
              <a:t>03-11-2015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151D5-8EE0-480E-A4B6-9AAFFED4E7A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08996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270AB-05CF-497D-9CD7-DF1CBAAF8918}" type="datetimeFigureOut">
              <a:rPr lang="da-DK" smtClean="0"/>
              <a:t>03-11-2015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151D5-8EE0-480E-A4B6-9AAFFED4E7A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13524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270AB-05CF-497D-9CD7-DF1CBAAF8918}" type="datetimeFigureOut">
              <a:rPr lang="da-DK" smtClean="0"/>
              <a:t>03-11-2015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151D5-8EE0-480E-A4B6-9AAFFED4E7A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4003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270AB-05CF-497D-9CD7-DF1CBAAF8918}" type="datetimeFigureOut">
              <a:rPr lang="da-DK" smtClean="0"/>
              <a:t>03-11-2015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151D5-8EE0-480E-A4B6-9AAFFED4E7A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2741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270AB-05CF-497D-9CD7-DF1CBAAF8918}" type="datetimeFigureOut">
              <a:rPr lang="da-DK" smtClean="0"/>
              <a:t>03-11-2015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151D5-8EE0-480E-A4B6-9AAFFED4E7A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99764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270AB-05CF-497D-9CD7-DF1CBAAF8918}" type="datetimeFigureOut">
              <a:rPr lang="da-DK" smtClean="0"/>
              <a:t>03-11-2015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151D5-8EE0-480E-A4B6-9AAFFED4E7A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57151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270AB-05CF-497D-9CD7-DF1CBAAF8918}" type="datetimeFigureOut">
              <a:rPr lang="da-DK" smtClean="0"/>
              <a:t>03-11-2015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151D5-8EE0-480E-A4B6-9AAFFED4E7A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10895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270AB-05CF-497D-9CD7-DF1CBAAF8918}" type="datetimeFigureOut">
              <a:rPr lang="da-DK" smtClean="0"/>
              <a:t>03-11-2015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151D5-8EE0-480E-A4B6-9AAFFED4E7A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10412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270AB-05CF-497D-9CD7-DF1CBAAF8918}" type="datetimeFigureOut">
              <a:rPr lang="da-DK" smtClean="0"/>
              <a:t>03-11-2015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151D5-8EE0-480E-A4B6-9AAFFED4E7A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17714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270AB-05CF-497D-9CD7-DF1CBAAF8918}" type="datetimeFigureOut">
              <a:rPr lang="da-DK" smtClean="0"/>
              <a:t>03-11-2015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151D5-8EE0-480E-A4B6-9AAFFED4E7A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02236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err="1" smtClean="0"/>
              <a:t>RESTful</a:t>
            </a:r>
            <a:r>
              <a:rPr lang="da-DK" dirty="0" smtClean="0"/>
              <a:t> web services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81941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 smtClean="0"/>
              <a:t>WebInvoke</a:t>
            </a:r>
            <a:r>
              <a:rPr lang="da-DK" dirty="0" smtClean="0"/>
              <a:t> vs. </a:t>
            </a:r>
            <a:r>
              <a:rPr lang="da-DK" dirty="0" err="1" smtClean="0"/>
              <a:t>WebGet</a:t>
            </a:r>
            <a:endParaRPr lang="da-DK" dirty="0" smtClean="0"/>
          </a:p>
          <a:p>
            <a:pPr lvl="1"/>
            <a:r>
              <a:rPr lang="da-DK"/>
              <a:t>http://www.codeproject.com/Articles/255684/Create-and-Consume-RESTFul-Service-in-NET-Framewor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77727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vs. JSON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90046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Postman</a:t>
            </a:r>
            <a:endParaRPr lang="da-DK" dirty="0"/>
          </a:p>
        </p:txBody>
      </p:sp>
      <p:pic>
        <p:nvPicPr>
          <p:cNvPr id="4" name="Pladsholder til ind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144" y="1825625"/>
            <a:ext cx="7735712" cy="4351338"/>
          </a:xfrm>
        </p:spPr>
      </p:pic>
    </p:spTree>
    <p:extLst>
      <p:ext uri="{BB962C8B-B14F-4D97-AF65-F5344CB8AC3E}">
        <p14:creationId xmlns:p14="http://schemas.microsoft.com/office/powerpoint/2010/main" val="2233247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1590</TotalTime>
  <Words>15</Words>
  <Application>Microsoft Office PowerPoint</Application>
  <PresentationFormat>Widescreen</PresentationFormat>
  <Paragraphs>5</Paragraphs>
  <Slides>4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Office-tema</vt:lpstr>
      <vt:lpstr>RESTful web services</vt:lpstr>
      <vt:lpstr>PowerPoint-præsentation</vt:lpstr>
      <vt:lpstr>XML vs. JSON</vt:lpstr>
      <vt:lpstr>Postman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RESTful web services</dc:title>
  <dc:creator>Anders Børjesson</dc:creator>
  <cp:lastModifiedBy>Anders Børjesson</cp:lastModifiedBy>
  <cp:revision>7</cp:revision>
  <dcterms:created xsi:type="dcterms:W3CDTF">2015-10-04T20:19:09Z</dcterms:created>
  <dcterms:modified xsi:type="dcterms:W3CDTF">2015-11-04T07:05:31Z</dcterms:modified>
</cp:coreProperties>
</file>