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9" d="100"/>
          <a:sy n="69" d="100"/>
        </p:scale>
        <p:origin x="581"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5BEB3-EFA3-4019-B4FA-38DC782E0AAD}" type="datetimeFigureOut">
              <a:rPr lang="da-DK" smtClean="0"/>
              <a:t>27-10-2015</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E33798-D9BC-485E-8795-4735D2A28688}" type="slidenum">
              <a:rPr lang="da-DK" smtClean="0"/>
              <a:t>‹nr.›</a:t>
            </a:fld>
            <a:endParaRPr lang="da-DK"/>
          </a:p>
        </p:txBody>
      </p:sp>
    </p:spTree>
    <p:extLst>
      <p:ext uri="{BB962C8B-B14F-4D97-AF65-F5344CB8AC3E}">
        <p14:creationId xmlns:p14="http://schemas.microsoft.com/office/powerpoint/2010/main" val="434946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68E33798-D9BC-485E-8795-4735D2A28688}" type="slidenum">
              <a:rPr lang="da-DK" smtClean="0"/>
              <a:t>2</a:t>
            </a:fld>
            <a:endParaRPr lang="da-DK"/>
          </a:p>
        </p:txBody>
      </p:sp>
    </p:spTree>
    <p:extLst>
      <p:ext uri="{BB962C8B-B14F-4D97-AF65-F5344CB8AC3E}">
        <p14:creationId xmlns:p14="http://schemas.microsoft.com/office/powerpoint/2010/main" val="1468056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a-DK" smtClean="0"/>
              <a:t>Klik for at redigere i master</a:t>
            </a:r>
            <a:endParaRPr lang="da-DK"/>
          </a:p>
        </p:txBody>
      </p:sp>
      <p:sp>
        <p:nvSpPr>
          <p:cNvPr id="3" name="U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0B22B982-054B-489E-8AF0-5719E7D06BD7}" type="datetime1">
              <a:rPr lang="da-DK" smtClean="0"/>
              <a:t>27-10-2015</a:t>
            </a:fld>
            <a:endParaRPr lang="da-DK"/>
          </a:p>
        </p:txBody>
      </p:sp>
      <p:sp>
        <p:nvSpPr>
          <p:cNvPr id="5" name="Pladsholder til sidefod 4"/>
          <p:cNvSpPr>
            <a:spLocks noGrp="1"/>
          </p:cNvSpPr>
          <p:nvPr>
            <p:ph type="ftr" sz="quarter" idx="11"/>
          </p:nvPr>
        </p:nvSpPr>
        <p:spPr/>
        <p:txBody>
          <a:bodyPr/>
          <a:lstStyle/>
          <a:p>
            <a:r>
              <a:rPr lang="da-DK" smtClean="0"/>
              <a:t>Virtualization</a:t>
            </a:r>
            <a:endParaRPr lang="da-DK"/>
          </a:p>
        </p:txBody>
      </p:sp>
      <p:sp>
        <p:nvSpPr>
          <p:cNvPr id="6" name="Pladsholder til slidenummer 5"/>
          <p:cNvSpPr>
            <a:spLocks noGrp="1"/>
          </p:cNvSpPr>
          <p:nvPr>
            <p:ph type="sldNum" sz="quarter" idx="12"/>
          </p:nvPr>
        </p:nvSpPr>
        <p:spPr/>
        <p:txBody>
          <a:bodyPr/>
          <a:lstStyle/>
          <a:p>
            <a:fld id="{3FA81130-C963-4A87-A2E5-E1BEF2F366C6}" type="slidenum">
              <a:rPr lang="da-DK" smtClean="0"/>
              <a:t>‹nr.›</a:t>
            </a:fld>
            <a:endParaRPr lang="da-DK"/>
          </a:p>
        </p:txBody>
      </p:sp>
    </p:spTree>
    <p:extLst>
      <p:ext uri="{BB962C8B-B14F-4D97-AF65-F5344CB8AC3E}">
        <p14:creationId xmlns:p14="http://schemas.microsoft.com/office/powerpoint/2010/main" val="553165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E46919F8-6C11-4DA7-8FC0-F7B299C9FB2F}" type="datetime1">
              <a:rPr lang="da-DK" smtClean="0"/>
              <a:t>27-10-2015</a:t>
            </a:fld>
            <a:endParaRPr lang="da-DK"/>
          </a:p>
        </p:txBody>
      </p:sp>
      <p:sp>
        <p:nvSpPr>
          <p:cNvPr id="5" name="Pladsholder til sidefod 4"/>
          <p:cNvSpPr>
            <a:spLocks noGrp="1"/>
          </p:cNvSpPr>
          <p:nvPr>
            <p:ph type="ftr" sz="quarter" idx="11"/>
          </p:nvPr>
        </p:nvSpPr>
        <p:spPr/>
        <p:txBody>
          <a:bodyPr/>
          <a:lstStyle/>
          <a:p>
            <a:r>
              <a:rPr lang="da-DK" smtClean="0"/>
              <a:t>Virtualization</a:t>
            </a:r>
            <a:endParaRPr lang="da-DK"/>
          </a:p>
        </p:txBody>
      </p:sp>
      <p:sp>
        <p:nvSpPr>
          <p:cNvPr id="6" name="Pladsholder til slidenummer 5"/>
          <p:cNvSpPr>
            <a:spLocks noGrp="1"/>
          </p:cNvSpPr>
          <p:nvPr>
            <p:ph type="sldNum" sz="quarter" idx="12"/>
          </p:nvPr>
        </p:nvSpPr>
        <p:spPr/>
        <p:txBody>
          <a:bodyPr/>
          <a:lstStyle/>
          <a:p>
            <a:fld id="{3FA81130-C963-4A87-A2E5-E1BEF2F366C6}" type="slidenum">
              <a:rPr lang="da-DK" smtClean="0"/>
              <a:t>‹nr.›</a:t>
            </a:fld>
            <a:endParaRPr lang="da-DK"/>
          </a:p>
        </p:txBody>
      </p:sp>
    </p:spTree>
    <p:extLst>
      <p:ext uri="{BB962C8B-B14F-4D97-AF65-F5344CB8AC3E}">
        <p14:creationId xmlns:p14="http://schemas.microsoft.com/office/powerpoint/2010/main" val="3113498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724900" y="365125"/>
            <a:ext cx="2628900" cy="5811838"/>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838200" y="365125"/>
            <a:ext cx="7734300" cy="5811838"/>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D0045723-E914-4832-AA56-B4ED7D638278}" type="datetime1">
              <a:rPr lang="da-DK" smtClean="0"/>
              <a:t>27-10-2015</a:t>
            </a:fld>
            <a:endParaRPr lang="da-DK"/>
          </a:p>
        </p:txBody>
      </p:sp>
      <p:sp>
        <p:nvSpPr>
          <p:cNvPr id="5" name="Pladsholder til sidefod 4"/>
          <p:cNvSpPr>
            <a:spLocks noGrp="1"/>
          </p:cNvSpPr>
          <p:nvPr>
            <p:ph type="ftr" sz="quarter" idx="11"/>
          </p:nvPr>
        </p:nvSpPr>
        <p:spPr/>
        <p:txBody>
          <a:bodyPr/>
          <a:lstStyle/>
          <a:p>
            <a:r>
              <a:rPr lang="da-DK" smtClean="0"/>
              <a:t>Virtualization</a:t>
            </a:r>
            <a:endParaRPr lang="da-DK"/>
          </a:p>
        </p:txBody>
      </p:sp>
      <p:sp>
        <p:nvSpPr>
          <p:cNvPr id="6" name="Pladsholder til slidenummer 5"/>
          <p:cNvSpPr>
            <a:spLocks noGrp="1"/>
          </p:cNvSpPr>
          <p:nvPr>
            <p:ph type="sldNum" sz="quarter" idx="12"/>
          </p:nvPr>
        </p:nvSpPr>
        <p:spPr/>
        <p:txBody>
          <a:bodyPr/>
          <a:lstStyle/>
          <a:p>
            <a:fld id="{3FA81130-C963-4A87-A2E5-E1BEF2F366C6}" type="slidenum">
              <a:rPr lang="da-DK" smtClean="0"/>
              <a:t>‹nr.›</a:t>
            </a:fld>
            <a:endParaRPr lang="da-DK"/>
          </a:p>
        </p:txBody>
      </p:sp>
    </p:spTree>
    <p:extLst>
      <p:ext uri="{BB962C8B-B14F-4D97-AF65-F5344CB8AC3E}">
        <p14:creationId xmlns:p14="http://schemas.microsoft.com/office/powerpoint/2010/main" val="1986048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BE051680-6BCB-42BD-BD39-C08E4F974921}" type="datetime1">
              <a:rPr lang="da-DK" smtClean="0"/>
              <a:t>27-10-2015</a:t>
            </a:fld>
            <a:endParaRPr lang="da-DK"/>
          </a:p>
        </p:txBody>
      </p:sp>
      <p:sp>
        <p:nvSpPr>
          <p:cNvPr id="5" name="Pladsholder til sidefod 4"/>
          <p:cNvSpPr>
            <a:spLocks noGrp="1"/>
          </p:cNvSpPr>
          <p:nvPr>
            <p:ph type="ftr" sz="quarter" idx="11"/>
          </p:nvPr>
        </p:nvSpPr>
        <p:spPr/>
        <p:txBody>
          <a:bodyPr/>
          <a:lstStyle/>
          <a:p>
            <a:r>
              <a:rPr lang="da-DK" smtClean="0"/>
              <a:t>Virtualization</a:t>
            </a:r>
            <a:endParaRPr lang="da-DK"/>
          </a:p>
        </p:txBody>
      </p:sp>
      <p:sp>
        <p:nvSpPr>
          <p:cNvPr id="6" name="Pladsholder til slidenummer 5"/>
          <p:cNvSpPr>
            <a:spLocks noGrp="1"/>
          </p:cNvSpPr>
          <p:nvPr>
            <p:ph type="sldNum" sz="quarter" idx="12"/>
          </p:nvPr>
        </p:nvSpPr>
        <p:spPr/>
        <p:txBody>
          <a:bodyPr/>
          <a:lstStyle/>
          <a:p>
            <a:fld id="{3FA81130-C963-4A87-A2E5-E1BEF2F366C6}" type="slidenum">
              <a:rPr lang="da-DK" smtClean="0"/>
              <a:t>‹nr.›</a:t>
            </a:fld>
            <a:endParaRPr lang="da-DK"/>
          </a:p>
        </p:txBody>
      </p:sp>
    </p:spTree>
    <p:extLst>
      <p:ext uri="{BB962C8B-B14F-4D97-AF65-F5344CB8AC3E}">
        <p14:creationId xmlns:p14="http://schemas.microsoft.com/office/powerpoint/2010/main" val="327371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a-DK" smtClean="0"/>
              <a:t>Klik for at redigere i master</a:t>
            </a:r>
            <a:endParaRPr lang="da-DK"/>
          </a:p>
        </p:txBody>
      </p:sp>
      <p:sp>
        <p:nvSpPr>
          <p:cNvPr id="3" name="Pladsholder til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F42BF0E2-5943-4A86-9571-B6CA167491F7}" type="datetime1">
              <a:rPr lang="da-DK" smtClean="0"/>
              <a:t>27-10-2015</a:t>
            </a:fld>
            <a:endParaRPr lang="da-DK"/>
          </a:p>
        </p:txBody>
      </p:sp>
      <p:sp>
        <p:nvSpPr>
          <p:cNvPr id="5" name="Pladsholder til sidefod 4"/>
          <p:cNvSpPr>
            <a:spLocks noGrp="1"/>
          </p:cNvSpPr>
          <p:nvPr>
            <p:ph type="ftr" sz="quarter" idx="11"/>
          </p:nvPr>
        </p:nvSpPr>
        <p:spPr/>
        <p:txBody>
          <a:bodyPr/>
          <a:lstStyle/>
          <a:p>
            <a:r>
              <a:rPr lang="da-DK" smtClean="0"/>
              <a:t>Virtualization</a:t>
            </a:r>
            <a:endParaRPr lang="da-DK"/>
          </a:p>
        </p:txBody>
      </p:sp>
      <p:sp>
        <p:nvSpPr>
          <p:cNvPr id="6" name="Pladsholder til slidenummer 5"/>
          <p:cNvSpPr>
            <a:spLocks noGrp="1"/>
          </p:cNvSpPr>
          <p:nvPr>
            <p:ph type="sldNum" sz="quarter" idx="12"/>
          </p:nvPr>
        </p:nvSpPr>
        <p:spPr/>
        <p:txBody>
          <a:bodyPr/>
          <a:lstStyle/>
          <a:p>
            <a:fld id="{3FA81130-C963-4A87-A2E5-E1BEF2F366C6}" type="slidenum">
              <a:rPr lang="da-DK" smtClean="0"/>
              <a:t>‹nr.›</a:t>
            </a:fld>
            <a:endParaRPr lang="da-DK"/>
          </a:p>
        </p:txBody>
      </p:sp>
    </p:spTree>
    <p:extLst>
      <p:ext uri="{BB962C8B-B14F-4D97-AF65-F5344CB8AC3E}">
        <p14:creationId xmlns:p14="http://schemas.microsoft.com/office/powerpoint/2010/main" val="2394951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838200" y="1825625"/>
            <a:ext cx="5181600" cy="4351338"/>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6172200" y="1825625"/>
            <a:ext cx="5181600" cy="4351338"/>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F08BD0AA-12CE-430D-8682-090585A986FC}" type="datetime1">
              <a:rPr lang="da-DK" smtClean="0"/>
              <a:t>27-10-2015</a:t>
            </a:fld>
            <a:endParaRPr lang="da-DK"/>
          </a:p>
        </p:txBody>
      </p:sp>
      <p:sp>
        <p:nvSpPr>
          <p:cNvPr id="6" name="Pladsholder til sidefod 5"/>
          <p:cNvSpPr>
            <a:spLocks noGrp="1"/>
          </p:cNvSpPr>
          <p:nvPr>
            <p:ph type="ftr" sz="quarter" idx="11"/>
          </p:nvPr>
        </p:nvSpPr>
        <p:spPr/>
        <p:txBody>
          <a:bodyPr/>
          <a:lstStyle/>
          <a:p>
            <a:r>
              <a:rPr lang="da-DK" smtClean="0"/>
              <a:t>Virtualization</a:t>
            </a:r>
            <a:endParaRPr lang="da-DK"/>
          </a:p>
        </p:txBody>
      </p:sp>
      <p:sp>
        <p:nvSpPr>
          <p:cNvPr id="7" name="Pladsholder til slidenummer 6"/>
          <p:cNvSpPr>
            <a:spLocks noGrp="1"/>
          </p:cNvSpPr>
          <p:nvPr>
            <p:ph type="sldNum" sz="quarter" idx="12"/>
          </p:nvPr>
        </p:nvSpPr>
        <p:spPr/>
        <p:txBody>
          <a:bodyPr/>
          <a:lstStyle/>
          <a:p>
            <a:fld id="{3FA81130-C963-4A87-A2E5-E1BEF2F366C6}" type="slidenum">
              <a:rPr lang="da-DK" smtClean="0"/>
              <a:t>‹nr.›</a:t>
            </a:fld>
            <a:endParaRPr lang="da-DK"/>
          </a:p>
        </p:txBody>
      </p:sp>
    </p:spTree>
    <p:extLst>
      <p:ext uri="{BB962C8B-B14F-4D97-AF65-F5344CB8AC3E}">
        <p14:creationId xmlns:p14="http://schemas.microsoft.com/office/powerpoint/2010/main" val="985470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a-DK" smtClean="0"/>
              <a:t>Klik for at redigere i master</a:t>
            </a:r>
            <a:endParaRPr lang="da-DK"/>
          </a:p>
        </p:txBody>
      </p:sp>
      <p:sp>
        <p:nvSpPr>
          <p:cNvPr id="3" name="Pladsholder til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839788" y="2505075"/>
            <a:ext cx="5157787" cy="3684588"/>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6172200" y="2505075"/>
            <a:ext cx="5183188" cy="3684588"/>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3010C4C2-FEB4-4100-9F53-689898EE9256}" type="datetime1">
              <a:rPr lang="da-DK" smtClean="0"/>
              <a:t>27-10-2015</a:t>
            </a:fld>
            <a:endParaRPr lang="da-DK"/>
          </a:p>
        </p:txBody>
      </p:sp>
      <p:sp>
        <p:nvSpPr>
          <p:cNvPr id="8" name="Pladsholder til sidefod 7"/>
          <p:cNvSpPr>
            <a:spLocks noGrp="1"/>
          </p:cNvSpPr>
          <p:nvPr>
            <p:ph type="ftr" sz="quarter" idx="11"/>
          </p:nvPr>
        </p:nvSpPr>
        <p:spPr/>
        <p:txBody>
          <a:bodyPr/>
          <a:lstStyle/>
          <a:p>
            <a:r>
              <a:rPr lang="da-DK" smtClean="0"/>
              <a:t>Virtualization</a:t>
            </a:r>
            <a:endParaRPr lang="da-DK"/>
          </a:p>
        </p:txBody>
      </p:sp>
      <p:sp>
        <p:nvSpPr>
          <p:cNvPr id="9" name="Pladsholder til slidenummer 8"/>
          <p:cNvSpPr>
            <a:spLocks noGrp="1"/>
          </p:cNvSpPr>
          <p:nvPr>
            <p:ph type="sldNum" sz="quarter" idx="12"/>
          </p:nvPr>
        </p:nvSpPr>
        <p:spPr/>
        <p:txBody>
          <a:bodyPr/>
          <a:lstStyle/>
          <a:p>
            <a:fld id="{3FA81130-C963-4A87-A2E5-E1BEF2F366C6}" type="slidenum">
              <a:rPr lang="da-DK" smtClean="0"/>
              <a:t>‹nr.›</a:t>
            </a:fld>
            <a:endParaRPr lang="da-DK"/>
          </a:p>
        </p:txBody>
      </p:sp>
    </p:spTree>
    <p:extLst>
      <p:ext uri="{BB962C8B-B14F-4D97-AF65-F5344CB8AC3E}">
        <p14:creationId xmlns:p14="http://schemas.microsoft.com/office/powerpoint/2010/main" val="2352323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8552B933-56B8-4403-94DE-2C8C0CE7B1AB}" type="datetime1">
              <a:rPr lang="da-DK" smtClean="0"/>
              <a:t>27-10-2015</a:t>
            </a:fld>
            <a:endParaRPr lang="da-DK"/>
          </a:p>
        </p:txBody>
      </p:sp>
      <p:sp>
        <p:nvSpPr>
          <p:cNvPr id="4" name="Pladsholder til sidefod 3"/>
          <p:cNvSpPr>
            <a:spLocks noGrp="1"/>
          </p:cNvSpPr>
          <p:nvPr>
            <p:ph type="ftr" sz="quarter" idx="11"/>
          </p:nvPr>
        </p:nvSpPr>
        <p:spPr/>
        <p:txBody>
          <a:bodyPr/>
          <a:lstStyle/>
          <a:p>
            <a:r>
              <a:rPr lang="da-DK" smtClean="0"/>
              <a:t>Virtualization</a:t>
            </a:r>
            <a:endParaRPr lang="da-DK"/>
          </a:p>
        </p:txBody>
      </p:sp>
      <p:sp>
        <p:nvSpPr>
          <p:cNvPr id="5" name="Pladsholder til slidenummer 4"/>
          <p:cNvSpPr>
            <a:spLocks noGrp="1"/>
          </p:cNvSpPr>
          <p:nvPr>
            <p:ph type="sldNum" sz="quarter" idx="12"/>
          </p:nvPr>
        </p:nvSpPr>
        <p:spPr/>
        <p:txBody>
          <a:bodyPr/>
          <a:lstStyle/>
          <a:p>
            <a:fld id="{3FA81130-C963-4A87-A2E5-E1BEF2F366C6}" type="slidenum">
              <a:rPr lang="da-DK" smtClean="0"/>
              <a:t>‹nr.›</a:t>
            </a:fld>
            <a:endParaRPr lang="da-DK"/>
          </a:p>
        </p:txBody>
      </p:sp>
    </p:spTree>
    <p:extLst>
      <p:ext uri="{BB962C8B-B14F-4D97-AF65-F5344CB8AC3E}">
        <p14:creationId xmlns:p14="http://schemas.microsoft.com/office/powerpoint/2010/main" val="4014459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44AB230D-DE54-49D9-B391-6FB19A52EBED}" type="datetime1">
              <a:rPr lang="da-DK" smtClean="0"/>
              <a:t>27-10-2015</a:t>
            </a:fld>
            <a:endParaRPr lang="da-DK"/>
          </a:p>
        </p:txBody>
      </p:sp>
      <p:sp>
        <p:nvSpPr>
          <p:cNvPr id="3" name="Pladsholder til sidefod 2"/>
          <p:cNvSpPr>
            <a:spLocks noGrp="1"/>
          </p:cNvSpPr>
          <p:nvPr>
            <p:ph type="ftr" sz="quarter" idx="11"/>
          </p:nvPr>
        </p:nvSpPr>
        <p:spPr/>
        <p:txBody>
          <a:bodyPr/>
          <a:lstStyle/>
          <a:p>
            <a:r>
              <a:rPr lang="da-DK" smtClean="0"/>
              <a:t>Virtualization</a:t>
            </a:r>
            <a:endParaRPr lang="da-DK"/>
          </a:p>
        </p:txBody>
      </p:sp>
      <p:sp>
        <p:nvSpPr>
          <p:cNvPr id="4" name="Pladsholder til slidenummer 3"/>
          <p:cNvSpPr>
            <a:spLocks noGrp="1"/>
          </p:cNvSpPr>
          <p:nvPr>
            <p:ph type="sldNum" sz="quarter" idx="12"/>
          </p:nvPr>
        </p:nvSpPr>
        <p:spPr/>
        <p:txBody>
          <a:bodyPr/>
          <a:lstStyle/>
          <a:p>
            <a:fld id="{3FA81130-C963-4A87-A2E5-E1BEF2F366C6}" type="slidenum">
              <a:rPr lang="da-DK" smtClean="0"/>
              <a:t>‹nr.›</a:t>
            </a:fld>
            <a:endParaRPr lang="da-DK"/>
          </a:p>
        </p:txBody>
      </p:sp>
    </p:spTree>
    <p:extLst>
      <p:ext uri="{BB962C8B-B14F-4D97-AF65-F5344CB8AC3E}">
        <p14:creationId xmlns:p14="http://schemas.microsoft.com/office/powerpoint/2010/main" val="2732883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ind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C7B41BEA-3D8F-4597-8A01-F73BAEEF5062}" type="datetime1">
              <a:rPr lang="da-DK" smtClean="0"/>
              <a:t>27-10-2015</a:t>
            </a:fld>
            <a:endParaRPr lang="da-DK"/>
          </a:p>
        </p:txBody>
      </p:sp>
      <p:sp>
        <p:nvSpPr>
          <p:cNvPr id="6" name="Pladsholder til sidefod 5"/>
          <p:cNvSpPr>
            <a:spLocks noGrp="1"/>
          </p:cNvSpPr>
          <p:nvPr>
            <p:ph type="ftr" sz="quarter" idx="11"/>
          </p:nvPr>
        </p:nvSpPr>
        <p:spPr/>
        <p:txBody>
          <a:bodyPr/>
          <a:lstStyle/>
          <a:p>
            <a:r>
              <a:rPr lang="da-DK" smtClean="0"/>
              <a:t>Virtualization</a:t>
            </a:r>
            <a:endParaRPr lang="da-DK"/>
          </a:p>
        </p:txBody>
      </p:sp>
      <p:sp>
        <p:nvSpPr>
          <p:cNvPr id="7" name="Pladsholder til slidenummer 6"/>
          <p:cNvSpPr>
            <a:spLocks noGrp="1"/>
          </p:cNvSpPr>
          <p:nvPr>
            <p:ph type="sldNum" sz="quarter" idx="12"/>
          </p:nvPr>
        </p:nvSpPr>
        <p:spPr/>
        <p:txBody>
          <a:bodyPr/>
          <a:lstStyle/>
          <a:p>
            <a:fld id="{3FA81130-C963-4A87-A2E5-E1BEF2F366C6}" type="slidenum">
              <a:rPr lang="da-DK" smtClean="0"/>
              <a:t>‹nr.›</a:t>
            </a:fld>
            <a:endParaRPr lang="da-DK"/>
          </a:p>
        </p:txBody>
      </p:sp>
    </p:spTree>
    <p:extLst>
      <p:ext uri="{BB962C8B-B14F-4D97-AF65-F5344CB8AC3E}">
        <p14:creationId xmlns:p14="http://schemas.microsoft.com/office/powerpoint/2010/main" val="929711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a-DK" smtClean="0"/>
              <a:t>Klik for at redigere i master</a:t>
            </a:r>
            <a:endParaRPr lang="da-DK"/>
          </a:p>
        </p:txBody>
      </p:sp>
      <p:sp>
        <p:nvSpPr>
          <p:cNvPr id="3" name="Pladsholder til bille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04E9DE7B-D2E9-4D39-A21B-E9450161F447}" type="datetime1">
              <a:rPr lang="da-DK" smtClean="0"/>
              <a:t>27-10-2015</a:t>
            </a:fld>
            <a:endParaRPr lang="da-DK"/>
          </a:p>
        </p:txBody>
      </p:sp>
      <p:sp>
        <p:nvSpPr>
          <p:cNvPr id="6" name="Pladsholder til sidefod 5"/>
          <p:cNvSpPr>
            <a:spLocks noGrp="1"/>
          </p:cNvSpPr>
          <p:nvPr>
            <p:ph type="ftr" sz="quarter" idx="11"/>
          </p:nvPr>
        </p:nvSpPr>
        <p:spPr/>
        <p:txBody>
          <a:bodyPr/>
          <a:lstStyle/>
          <a:p>
            <a:r>
              <a:rPr lang="da-DK" smtClean="0"/>
              <a:t>Virtualization</a:t>
            </a:r>
            <a:endParaRPr lang="da-DK"/>
          </a:p>
        </p:txBody>
      </p:sp>
      <p:sp>
        <p:nvSpPr>
          <p:cNvPr id="7" name="Pladsholder til slidenummer 6"/>
          <p:cNvSpPr>
            <a:spLocks noGrp="1"/>
          </p:cNvSpPr>
          <p:nvPr>
            <p:ph type="sldNum" sz="quarter" idx="12"/>
          </p:nvPr>
        </p:nvSpPr>
        <p:spPr/>
        <p:txBody>
          <a:bodyPr/>
          <a:lstStyle/>
          <a:p>
            <a:fld id="{3FA81130-C963-4A87-A2E5-E1BEF2F366C6}" type="slidenum">
              <a:rPr lang="da-DK" smtClean="0"/>
              <a:t>‹nr.›</a:t>
            </a:fld>
            <a:endParaRPr lang="da-DK"/>
          </a:p>
        </p:txBody>
      </p:sp>
    </p:spTree>
    <p:extLst>
      <p:ext uri="{BB962C8B-B14F-4D97-AF65-F5344CB8AC3E}">
        <p14:creationId xmlns:p14="http://schemas.microsoft.com/office/powerpoint/2010/main" val="2293521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AE0072-A7B7-4B8E-8D7C-08A6BC235487}" type="datetime1">
              <a:rPr lang="da-DK" smtClean="0"/>
              <a:t>27-10-2015</a:t>
            </a:fld>
            <a:endParaRPr lang="da-DK"/>
          </a:p>
        </p:txBody>
      </p:sp>
      <p:sp>
        <p:nvSpPr>
          <p:cNvPr id="5" name="Pladsholder til sidefod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smtClean="0"/>
              <a:t>Virtualization</a:t>
            </a:r>
            <a:endParaRPr lang="da-DK"/>
          </a:p>
        </p:txBody>
      </p:sp>
      <p:sp>
        <p:nvSpPr>
          <p:cNvPr id="6" name="Pladsholder til sli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A81130-C963-4A87-A2E5-E1BEF2F366C6}" type="slidenum">
              <a:rPr lang="da-DK" smtClean="0"/>
              <a:t>‹nr.›</a:t>
            </a:fld>
            <a:endParaRPr lang="da-DK"/>
          </a:p>
        </p:txBody>
      </p:sp>
    </p:spTree>
    <p:extLst>
      <p:ext uri="{BB962C8B-B14F-4D97-AF65-F5344CB8AC3E}">
        <p14:creationId xmlns:p14="http://schemas.microsoft.com/office/powerpoint/2010/main" val="367816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vmware.com/virtualization.html"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hyperv.veeam.com/what-is-hyper-v-technology/" TargetMode="External"/><Relationship Id="rId2" Type="http://schemas.openxmlformats.org/officeDocument/2006/relationships/hyperlink" Target="http://www.vmware.com/virtualization.html" TargetMode="External"/><Relationship Id="rId1" Type="http://schemas.openxmlformats.org/officeDocument/2006/relationships/slideLayout" Target="../slideLayouts/slideLayout2.xml"/><Relationship Id="rId4" Type="http://schemas.openxmlformats.org/officeDocument/2006/relationships/hyperlink" Target="http://www.oracle.com/us/technologies/virtualization/virtualbox/overview/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Virtualization</a:t>
            </a:r>
            <a:endParaRPr lang="da-DK" dirty="0"/>
          </a:p>
        </p:txBody>
      </p:sp>
      <p:sp>
        <p:nvSpPr>
          <p:cNvPr id="3" name="Undertitel 2"/>
          <p:cNvSpPr>
            <a:spLocks noGrp="1"/>
          </p:cNvSpPr>
          <p:nvPr>
            <p:ph type="subTitle" idx="1"/>
          </p:nvPr>
        </p:nvSpPr>
        <p:spPr/>
        <p:txBody>
          <a:bodyPr/>
          <a:lstStyle/>
          <a:p>
            <a:r>
              <a:rPr lang="en-US" dirty="0" smtClean="0"/>
              <a:t>A brief introduction</a:t>
            </a:r>
            <a:endParaRPr lang="da-DK" dirty="0"/>
          </a:p>
        </p:txBody>
      </p:sp>
      <p:sp>
        <p:nvSpPr>
          <p:cNvPr id="4" name="Pladsholder til sidefod 3"/>
          <p:cNvSpPr>
            <a:spLocks noGrp="1"/>
          </p:cNvSpPr>
          <p:nvPr>
            <p:ph type="ftr" sz="quarter" idx="11"/>
          </p:nvPr>
        </p:nvSpPr>
        <p:spPr/>
        <p:txBody>
          <a:bodyPr/>
          <a:lstStyle/>
          <a:p>
            <a:r>
              <a:rPr lang="da-DK" smtClean="0"/>
              <a:t>Virtualization</a:t>
            </a:r>
            <a:endParaRPr lang="da-DK"/>
          </a:p>
        </p:txBody>
      </p:sp>
      <p:sp>
        <p:nvSpPr>
          <p:cNvPr id="5" name="Pladsholder til slidenummer 4"/>
          <p:cNvSpPr>
            <a:spLocks noGrp="1"/>
          </p:cNvSpPr>
          <p:nvPr>
            <p:ph type="sldNum" sz="quarter" idx="12"/>
          </p:nvPr>
        </p:nvSpPr>
        <p:spPr/>
        <p:txBody>
          <a:bodyPr/>
          <a:lstStyle/>
          <a:p>
            <a:fld id="{3FA81130-C963-4A87-A2E5-E1BEF2F366C6}" type="slidenum">
              <a:rPr lang="da-DK" smtClean="0"/>
              <a:t>1</a:t>
            </a:fld>
            <a:endParaRPr lang="da-DK"/>
          </a:p>
        </p:txBody>
      </p:sp>
    </p:spTree>
    <p:extLst>
      <p:ext uri="{BB962C8B-B14F-4D97-AF65-F5344CB8AC3E}">
        <p14:creationId xmlns:p14="http://schemas.microsoft.com/office/powerpoint/2010/main" val="1866038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Virtualization, definitions</a:t>
            </a:r>
            <a:endParaRPr lang="da-DK" dirty="0"/>
          </a:p>
        </p:txBody>
      </p:sp>
      <p:sp>
        <p:nvSpPr>
          <p:cNvPr id="3" name="Pladsholder til indhold 2"/>
          <p:cNvSpPr>
            <a:spLocks noGrp="1"/>
          </p:cNvSpPr>
          <p:nvPr>
            <p:ph sz="half" idx="1"/>
          </p:nvPr>
        </p:nvSpPr>
        <p:spPr/>
        <p:txBody>
          <a:bodyPr>
            <a:normAutofit lnSpcReduction="10000"/>
          </a:bodyPr>
          <a:lstStyle/>
          <a:p>
            <a:r>
              <a:rPr lang="en-US" dirty="0" smtClean="0"/>
              <a:t>“</a:t>
            </a:r>
            <a:r>
              <a:rPr lang="en-US" dirty="0"/>
              <a:t>Virtualization is a proven software technology that makes it possible to run multiple operating systems and applications on the same server at the same time. It’s transforming the IT landscape and fundamentally changing the way that people utilize technology</a:t>
            </a:r>
            <a:r>
              <a:rPr lang="en-US" dirty="0" smtClean="0"/>
              <a:t>.”</a:t>
            </a:r>
          </a:p>
          <a:p>
            <a:pPr lvl="1"/>
            <a:r>
              <a:rPr lang="da-DK" dirty="0" smtClean="0">
                <a:hlinkClick r:id="rId3"/>
              </a:rPr>
              <a:t>http://www.vmware.com/virtualization.html</a:t>
            </a:r>
            <a:endParaRPr lang="da-DK" dirty="0"/>
          </a:p>
          <a:p>
            <a:endParaRPr lang="da-DK" dirty="0" smtClean="0"/>
          </a:p>
          <a:p>
            <a:endParaRPr lang="da-DK" dirty="0"/>
          </a:p>
        </p:txBody>
      </p:sp>
      <p:pic>
        <p:nvPicPr>
          <p:cNvPr id="1028" name="Picture 4" descr="rp_vmw-virtualization-defined.jpg"/>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6246558" y="2018370"/>
            <a:ext cx="4938115" cy="3127473"/>
          </a:xfrm>
          <a:prstGeom prst="rect">
            <a:avLst/>
          </a:prstGeom>
          <a:noFill/>
          <a:extLst>
            <a:ext uri="{909E8E84-426E-40DD-AFC4-6F175D3DCCD1}">
              <a14:hiddenFill xmlns:a14="http://schemas.microsoft.com/office/drawing/2010/main">
                <a:solidFill>
                  <a:srgbClr val="FFFFFF"/>
                </a:solidFill>
              </a14:hiddenFill>
            </a:ext>
          </a:extLst>
        </p:spPr>
      </p:pic>
      <p:sp>
        <p:nvSpPr>
          <p:cNvPr id="5" name="Tekstfelt 4"/>
          <p:cNvSpPr txBox="1"/>
          <p:nvPr/>
        </p:nvSpPr>
        <p:spPr>
          <a:xfrm>
            <a:off x="6319024" y="5427931"/>
            <a:ext cx="5034776" cy="646331"/>
          </a:xfrm>
          <a:prstGeom prst="rect">
            <a:avLst/>
          </a:prstGeom>
          <a:noFill/>
        </p:spPr>
        <p:txBody>
          <a:bodyPr wrap="square" rtlCol="0">
            <a:spAutoFit/>
          </a:bodyPr>
          <a:lstStyle/>
          <a:p>
            <a:r>
              <a:rPr lang="da-DK" dirty="0" smtClean="0"/>
              <a:t>http://vmturbo.com/about-virtualization/the-curious-case-of-the-escaping-virtual-machine/</a:t>
            </a:r>
            <a:endParaRPr lang="da-DK" dirty="0"/>
          </a:p>
        </p:txBody>
      </p:sp>
      <p:sp>
        <p:nvSpPr>
          <p:cNvPr id="6" name="Pladsholder til sidefod 5"/>
          <p:cNvSpPr>
            <a:spLocks noGrp="1"/>
          </p:cNvSpPr>
          <p:nvPr>
            <p:ph type="ftr" sz="quarter" idx="11"/>
          </p:nvPr>
        </p:nvSpPr>
        <p:spPr/>
        <p:txBody>
          <a:bodyPr/>
          <a:lstStyle/>
          <a:p>
            <a:r>
              <a:rPr lang="da-DK" smtClean="0"/>
              <a:t>Virtualization</a:t>
            </a:r>
            <a:endParaRPr lang="da-DK"/>
          </a:p>
        </p:txBody>
      </p:sp>
      <p:sp>
        <p:nvSpPr>
          <p:cNvPr id="7" name="Pladsholder til slidenummer 6"/>
          <p:cNvSpPr>
            <a:spLocks noGrp="1"/>
          </p:cNvSpPr>
          <p:nvPr>
            <p:ph type="sldNum" sz="quarter" idx="12"/>
          </p:nvPr>
        </p:nvSpPr>
        <p:spPr/>
        <p:txBody>
          <a:bodyPr/>
          <a:lstStyle/>
          <a:p>
            <a:fld id="{3FA81130-C963-4A87-A2E5-E1BEF2F366C6}" type="slidenum">
              <a:rPr lang="da-DK" smtClean="0"/>
              <a:t>2</a:t>
            </a:fld>
            <a:endParaRPr lang="da-DK"/>
          </a:p>
        </p:txBody>
      </p:sp>
    </p:spTree>
    <p:extLst>
      <p:ext uri="{BB962C8B-B14F-4D97-AF65-F5344CB8AC3E}">
        <p14:creationId xmlns:p14="http://schemas.microsoft.com/office/powerpoint/2010/main" val="2416936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fontAlgn="base"/>
            <a:r>
              <a:rPr lang="en-US" dirty="0" smtClean="0"/>
              <a:t>Benefits of Virtualization</a:t>
            </a:r>
            <a:endParaRPr lang="en-US" dirty="0"/>
          </a:p>
        </p:txBody>
      </p:sp>
      <p:sp>
        <p:nvSpPr>
          <p:cNvPr id="3" name="Pladsholder til indhold 2"/>
          <p:cNvSpPr>
            <a:spLocks noGrp="1"/>
          </p:cNvSpPr>
          <p:nvPr>
            <p:ph idx="1"/>
          </p:nvPr>
        </p:nvSpPr>
        <p:spPr>
          <a:xfrm>
            <a:off x="838200" y="1561171"/>
            <a:ext cx="10515600" cy="4615792"/>
          </a:xfrm>
        </p:spPr>
        <p:txBody>
          <a:bodyPr>
            <a:normAutofit fontScale="92500" lnSpcReduction="10000"/>
          </a:bodyPr>
          <a:lstStyle/>
          <a:p>
            <a:pPr fontAlgn="base"/>
            <a:r>
              <a:rPr lang="en-US" dirty="0" smtClean="0"/>
              <a:t>Virtualization </a:t>
            </a:r>
            <a:r>
              <a:rPr lang="en-US" dirty="0"/>
              <a:t>can increase IT agility, flexibility, and scalability while creating significant cost savings. Workloads get deployed faster, performance and availability increases and operations become automated, resulting in IT that's simpler to manage and less costly to own and operate.</a:t>
            </a:r>
          </a:p>
          <a:p>
            <a:pPr lvl="1" fontAlgn="base"/>
            <a:r>
              <a:rPr lang="en-US" dirty="0"/>
              <a:t>Reduce capital and operating costs.</a:t>
            </a:r>
          </a:p>
          <a:p>
            <a:pPr lvl="1" fontAlgn="base"/>
            <a:r>
              <a:rPr lang="en-US" dirty="0"/>
              <a:t>Deliver high application availability.</a:t>
            </a:r>
          </a:p>
          <a:p>
            <a:pPr lvl="1" fontAlgn="base"/>
            <a:r>
              <a:rPr lang="en-US" dirty="0"/>
              <a:t>Minimize or eliminate downtime.</a:t>
            </a:r>
          </a:p>
          <a:p>
            <a:pPr lvl="1" fontAlgn="base"/>
            <a:r>
              <a:rPr lang="en-US" dirty="0"/>
              <a:t>Increase IT productivity, efficiency, agility and responsiveness.</a:t>
            </a:r>
          </a:p>
          <a:p>
            <a:pPr lvl="1" fontAlgn="base"/>
            <a:r>
              <a:rPr lang="en-US" dirty="0"/>
              <a:t>Speed and simplify application and resource provisioning.</a:t>
            </a:r>
          </a:p>
          <a:p>
            <a:pPr lvl="1" fontAlgn="base"/>
            <a:r>
              <a:rPr lang="en-US" dirty="0"/>
              <a:t>Support business continuity and disaster recovery.</a:t>
            </a:r>
          </a:p>
          <a:p>
            <a:pPr lvl="1" fontAlgn="base"/>
            <a:r>
              <a:rPr lang="en-US" dirty="0"/>
              <a:t>Enable centralized management.</a:t>
            </a:r>
          </a:p>
          <a:p>
            <a:pPr lvl="1" fontAlgn="base"/>
            <a:r>
              <a:rPr lang="en-US" dirty="0"/>
              <a:t>Build a true Software-Defined Data Center</a:t>
            </a:r>
            <a:r>
              <a:rPr lang="en-US" dirty="0" smtClean="0"/>
              <a:t>.</a:t>
            </a:r>
          </a:p>
          <a:p>
            <a:pPr fontAlgn="base"/>
            <a:r>
              <a:rPr lang="en-US" dirty="0" smtClean="0"/>
              <a:t>Source: http://www.vmware.com/virtualization.html</a:t>
            </a:r>
            <a:endParaRPr lang="en-US" dirty="0"/>
          </a:p>
          <a:p>
            <a:endParaRPr lang="da-DK" dirty="0"/>
          </a:p>
        </p:txBody>
      </p:sp>
      <p:sp>
        <p:nvSpPr>
          <p:cNvPr id="4" name="Pladsholder til sidefod 3"/>
          <p:cNvSpPr>
            <a:spLocks noGrp="1"/>
          </p:cNvSpPr>
          <p:nvPr>
            <p:ph type="ftr" sz="quarter" idx="11"/>
          </p:nvPr>
        </p:nvSpPr>
        <p:spPr/>
        <p:txBody>
          <a:bodyPr/>
          <a:lstStyle/>
          <a:p>
            <a:r>
              <a:rPr lang="da-DK" smtClean="0"/>
              <a:t>Virtualization</a:t>
            </a:r>
            <a:endParaRPr lang="da-DK"/>
          </a:p>
        </p:txBody>
      </p:sp>
      <p:sp>
        <p:nvSpPr>
          <p:cNvPr id="5" name="Pladsholder til slidenummer 4"/>
          <p:cNvSpPr>
            <a:spLocks noGrp="1"/>
          </p:cNvSpPr>
          <p:nvPr>
            <p:ph type="sldNum" sz="quarter" idx="12"/>
          </p:nvPr>
        </p:nvSpPr>
        <p:spPr/>
        <p:txBody>
          <a:bodyPr/>
          <a:lstStyle/>
          <a:p>
            <a:fld id="{3FA81130-C963-4A87-A2E5-E1BEF2F366C6}" type="slidenum">
              <a:rPr lang="da-DK" smtClean="0"/>
              <a:t>3</a:t>
            </a:fld>
            <a:endParaRPr lang="da-DK"/>
          </a:p>
        </p:txBody>
      </p:sp>
    </p:spTree>
    <p:extLst>
      <p:ext uri="{BB962C8B-B14F-4D97-AF65-F5344CB8AC3E}">
        <p14:creationId xmlns:p14="http://schemas.microsoft.com/office/powerpoint/2010/main" val="3587945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Virtualization, some products</a:t>
            </a:r>
            <a:endParaRPr lang="da-DK" dirty="0"/>
          </a:p>
        </p:txBody>
      </p:sp>
      <p:sp>
        <p:nvSpPr>
          <p:cNvPr id="3" name="Pladsholder til indhold 2"/>
          <p:cNvSpPr>
            <a:spLocks noGrp="1"/>
          </p:cNvSpPr>
          <p:nvPr>
            <p:ph idx="1"/>
          </p:nvPr>
        </p:nvSpPr>
        <p:spPr/>
        <p:txBody>
          <a:bodyPr/>
          <a:lstStyle/>
          <a:p>
            <a:r>
              <a:rPr lang="en-US" dirty="0" err="1" smtClean="0"/>
              <a:t>WMWare</a:t>
            </a:r>
            <a:endParaRPr lang="en-US" dirty="0" smtClean="0"/>
          </a:p>
          <a:p>
            <a:pPr lvl="1"/>
            <a:r>
              <a:rPr lang="da-DK" dirty="0" smtClean="0">
                <a:hlinkClick r:id="rId2"/>
              </a:rPr>
              <a:t>http://www.vmware.com/virtualization.html</a:t>
            </a:r>
            <a:endParaRPr lang="en-US" dirty="0" smtClean="0"/>
          </a:p>
          <a:p>
            <a:r>
              <a:rPr lang="en-US" dirty="0" smtClean="0"/>
              <a:t>Microsoft Hyper-V</a:t>
            </a:r>
          </a:p>
          <a:p>
            <a:pPr lvl="1"/>
            <a:r>
              <a:rPr lang="en-US" dirty="0" smtClean="0">
                <a:hlinkClick r:id="rId3"/>
              </a:rPr>
              <a:t>http://hyperv.veeam.com/what-is-hyper-v-technology/</a:t>
            </a:r>
            <a:r>
              <a:rPr lang="en-US" dirty="0" smtClean="0"/>
              <a:t> </a:t>
            </a:r>
          </a:p>
          <a:p>
            <a:r>
              <a:rPr lang="en-US" dirty="0" smtClean="0"/>
              <a:t>Oracle VM </a:t>
            </a:r>
            <a:r>
              <a:rPr lang="en-US" dirty="0" err="1" smtClean="0"/>
              <a:t>VirtualBox</a:t>
            </a:r>
            <a:endParaRPr lang="en-US" dirty="0" smtClean="0"/>
          </a:p>
          <a:p>
            <a:pPr lvl="1"/>
            <a:r>
              <a:rPr lang="da-DK" dirty="0" smtClean="0">
                <a:hlinkClick r:id="rId4"/>
              </a:rPr>
              <a:t>http://www.oracle.com/us/technologies/virtualization/virtualbox/overview/index.html</a:t>
            </a:r>
            <a:r>
              <a:rPr lang="da-DK" dirty="0" smtClean="0"/>
              <a:t> </a:t>
            </a:r>
            <a:endParaRPr lang="da-DK" dirty="0"/>
          </a:p>
        </p:txBody>
      </p:sp>
      <p:sp>
        <p:nvSpPr>
          <p:cNvPr id="4" name="Pladsholder til sidefod 3"/>
          <p:cNvSpPr>
            <a:spLocks noGrp="1"/>
          </p:cNvSpPr>
          <p:nvPr>
            <p:ph type="ftr" sz="quarter" idx="11"/>
          </p:nvPr>
        </p:nvSpPr>
        <p:spPr/>
        <p:txBody>
          <a:bodyPr/>
          <a:lstStyle/>
          <a:p>
            <a:r>
              <a:rPr lang="da-DK" smtClean="0"/>
              <a:t>Virtualization</a:t>
            </a:r>
            <a:endParaRPr lang="da-DK"/>
          </a:p>
        </p:txBody>
      </p:sp>
      <p:sp>
        <p:nvSpPr>
          <p:cNvPr id="5" name="Pladsholder til slidenummer 4"/>
          <p:cNvSpPr>
            <a:spLocks noGrp="1"/>
          </p:cNvSpPr>
          <p:nvPr>
            <p:ph type="sldNum" sz="quarter" idx="12"/>
          </p:nvPr>
        </p:nvSpPr>
        <p:spPr/>
        <p:txBody>
          <a:bodyPr/>
          <a:lstStyle/>
          <a:p>
            <a:fld id="{3FA81130-C963-4A87-A2E5-E1BEF2F366C6}" type="slidenum">
              <a:rPr lang="da-DK" smtClean="0"/>
              <a:t>4</a:t>
            </a:fld>
            <a:endParaRPr lang="da-DK"/>
          </a:p>
        </p:txBody>
      </p:sp>
    </p:spTree>
    <p:extLst>
      <p:ext uri="{BB962C8B-B14F-4D97-AF65-F5344CB8AC3E}">
        <p14:creationId xmlns:p14="http://schemas.microsoft.com/office/powerpoint/2010/main" val="2183965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Virtualization vs. cloud computing</a:t>
            </a:r>
            <a:endParaRPr lang="da-DK" dirty="0"/>
          </a:p>
        </p:txBody>
      </p:sp>
      <p:sp>
        <p:nvSpPr>
          <p:cNvPr id="3" name="Pladsholder til indhold 2"/>
          <p:cNvSpPr>
            <a:spLocks noGrp="1"/>
          </p:cNvSpPr>
          <p:nvPr>
            <p:ph idx="1"/>
          </p:nvPr>
        </p:nvSpPr>
        <p:spPr/>
        <p:txBody>
          <a:bodyPr/>
          <a:lstStyle/>
          <a:p>
            <a:r>
              <a:rPr lang="en-US" dirty="0" smtClean="0"/>
              <a:t>“… </a:t>
            </a:r>
            <a:r>
              <a:rPr lang="en-US" dirty="0"/>
              <a:t>virtualization differs from cloud computing because virtualization is software that manipulates hardware, while cloud computing refers to a service that results from that manipulation</a:t>
            </a:r>
            <a:r>
              <a:rPr lang="en-US" dirty="0" smtClean="0"/>
              <a:t>.”</a:t>
            </a:r>
          </a:p>
          <a:p>
            <a:r>
              <a:rPr lang="en-US" dirty="0" smtClean="0"/>
              <a:t>“</a:t>
            </a:r>
            <a:r>
              <a:rPr lang="en-US" dirty="0"/>
              <a:t>The difference is that a true cloud provides self-service capability, elasticity, automated management, scalability and pay-as you go service that is not inherent in </a:t>
            </a:r>
            <a:r>
              <a:rPr lang="en-US" dirty="0" smtClean="0"/>
              <a:t>virtualization”</a:t>
            </a:r>
          </a:p>
          <a:p>
            <a:pPr lvl="1"/>
            <a:r>
              <a:rPr lang="da-DK" dirty="0" smtClean="0"/>
              <a:t>http://www.businessnewsdaily.com/5791-virtualization-vs-cloud-computing.html</a:t>
            </a:r>
            <a:endParaRPr lang="da-DK" dirty="0"/>
          </a:p>
        </p:txBody>
      </p:sp>
      <p:sp>
        <p:nvSpPr>
          <p:cNvPr id="4" name="Pladsholder til sidefod 3"/>
          <p:cNvSpPr>
            <a:spLocks noGrp="1"/>
          </p:cNvSpPr>
          <p:nvPr>
            <p:ph type="ftr" sz="quarter" idx="11"/>
          </p:nvPr>
        </p:nvSpPr>
        <p:spPr/>
        <p:txBody>
          <a:bodyPr/>
          <a:lstStyle/>
          <a:p>
            <a:r>
              <a:rPr lang="da-DK" smtClean="0"/>
              <a:t>Virtualization</a:t>
            </a:r>
            <a:endParaRPr lang="da-DK"/>
          </a:p>
        </p:txBody>
      </p:sp>
      <p:sp>
        <p:nvSpPr>
          <p:cNvPr id="5" name="Pladsholder til slidenummer 4"/>
          <p:cNvSpPr>
            <a:spLocks noGrp="1"/>
          </p:cNvSpPr>
          <p:nvPr>
            <p:ph type="sldNum" sz="quarter" idx="12"/>
          </p:nvPr>
        </p:nvSpPr>
        <p:spPr/>
        <p:txBody>
          <a:bodyPr/>
          <a:lstStyle/>
          <a:p>
            <a:fld id="{3FA81130-C963-4A87-A2E5-E1BEF2F366C6}" type="slidenum">
              <a:rPr lang="da-DK" smtClean="0"/>
              <a:t>5</a:t>
            </a:fld>
            <a:endParaRPr lang="da-DK"/>
          </a:p>
        </p:txBody>
      </p:sp>
    </p:spTree>
    <p:extLst>
      <p:ext uri="{BB962C8B-B14F-4D97-AF65-F5344CB8AC3E}">
        <p14:creationId xmlns:p14="http://schemas.microsoft.com/office/powerpoint/2010/main" val="3552297117"/>
      </p:ext>
    </p:extLst>
  </p:cSld>
  <p:clrMapOvr>
    <a:masterClrMapping/>
  </p:clrMapOvr>
</p:sld>
</file>

<file path=ppt/theme/theme1.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257</Words>
  <Application>Microsoft Office PowerPoint</Application>
  <PresentationFormat>Widescreen</PresentationFormat>
  <Paragraphs>39</Paragraphs>
  <Slides>5</Slides>
  <Notes>1</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5</vt:i4>
      </vt:variant>
    </vt:vector>
  </HeadingPairs>
  <TitlesOfParts>
    <vt:vector size="9" baseType="lpstr">
      <vt:lpstr>Arial</vt:lpstr>
      <vt:lpstr>Calibri</vt:lpstr>
      <vt:lpstr>Calibri Light</vt:lpstr>
      <vt:lpstr>Office-tema</vt:lpstr>
      <vt:lpstr>Virtualization</vt:lpstr>
      <vt:lpstr>Virtualization, definitions</vt:lpstr>
      <vt:lpstr>Benefits of Virtualization</vt:lpstr>
      <vt:lpstr>Virtualization, some products</vt:lpstr>
      <vt:lpstr>Virtualization vs. cloud computing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Virtualization</dc:title>
  <dc:creator>Anders Børjesson</dc:creator>
  <cp:lastModifiedBy>Anders Børjesson</cp:lastModifiedBy>
  <cp:revision>4</cp:revision>
  <dcterms:created xsi:type="dcterms:W3CDTF">2015-10-27T08:06:32Z</dcterms:created>
  <dcterms:modified xsi:type="dcterms:W3CDTF">2015-10-27T08:58:05Z</dcterms:modified>
</cp:coreProperties>
</file>