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6" r:id="rId3"/>
    <p:sldId id="267" r:id="rId4"/>
    <p:sldId id="264" r:id="rId5"/>
    <p:sldId id="257" r:id="rId6"/>
    <p:sldId id="260" r:id="rId7"/>
    <p:sldId id="265" r:id="rId8"/>
    <p:sldId id="261" r:id="rId9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2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65E81-AA0D-4B1B-B545-DBD12B5A42F2}" type="datetimeFigureOut">
              <a:rPr lang="da-DK" smtClean="0"/>
              <a:t>13-09-2015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63F2B9-37F6-41BA-A239-8D25A7CE34B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94768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63F2B9-37F6-41BA-A239-8D25A7CE34BB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91677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14D5E-F9C4-4ADB-929E-0142340B2DD5}" type="datetime1">
              <a:rPr lang="da-DK" smtClean="0"/>
              <a:t>13-09-2015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XML and JSON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738C2-FC99-4E68-9F62-128F9EBF045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75908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0996F-075A-4923-9E06-8B89FCA5BA4D}" type="datetime1">
              <a:rPr lang="da-DK" smtClean="0"/>
              <a:t>13-09-2015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XML and JSON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738C2-FC99-4E68-9F62-128F9EBF045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97831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0603F-7ACB-49A5-8764-41208550D692}" type="datetime1">
              <a:rPr lang="da-DK" smtClean="0"/>
              <a:t>13-09-2015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XML and JSON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738C2-FC99-4E68-9F62-128F9EBF045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51293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4F8C-A2E9-4D62-BE56-61EC26DA08A3}" type="datetime1">
              <a:rPr lang="da-DK" smtClean="0"/>
              <a:t>13-09-2015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XML and JSON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738C2-FC99-4E68-9F62-128F9EBF045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10740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5C004-0EBD-45DC-B34E-181E4F11466F}" type="datetime1">
              <a:rPr lang="da-DK" smtClean="0"/>
              <a:t>13-09-2015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XML and JSON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738C2-FC99-4E68-9F62-128F9EBF045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6434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EC855-3328-465A-910F-CE785E860B7E}" type="datetime1">
              <a:rPr lang="da-DK" smtClean="0"/>
              <a:t>13-09-2015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XML and JSON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738C2-FC99-4E68-9F62-128F9EBF045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97831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DA3F-BE4D-407D-8BE7-7FE55F628837}" type="datetime1">
              <a:rPr lang="da-DK" smtClean="0"/>
              <a:t>13-09-2015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XML and JSON</a:t>
            </a:r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738C2-FC99-4E68-9F62-128F9EBF045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57888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198CB-A88F-4C1B-993F-EBE5DEF67D0D}" type="datetime1">
              <a:rPr lang="da-DK" smtClean="0"/>
              <a:t>13-09-2015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XML and JSON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738C2-FC99-4E68-9F62-128F9EBF045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14783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3D5BE-66B5-4B68-BDAC-EE07F53C13A4}" type="datetime1">
              <a:rPr lang="da-DK" smtClean="0"/>
              <a:t>13-09-2015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XML and JSON</a:t>
            </a:r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738C2-FC99-4E68-9F62-128F9EBF045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38684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4E58F-6D9E-4DEF-8167-42415001BBD8}" type="datetime1">
              <a:rPr lang="da-DK" smtClean="0"/>
              <a:t>13-09-2015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XML and JSON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738C2-FC99-4E68-9F62-128F9EBF045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81937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C9B07-1E7F-457C-82DA-E902B6E1D48F}" type="datetime1">
              <a:rPr lang="da-DK" smtClean="0"/>
              <a:t>13-09-2015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XML and JSON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738C2-FC99-4E68-9F62-128F9EBF045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44911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B5F58-83DA-4145-923C-0DF0AB2E0265}" type="datetime1">
              <a:rPr lang="da-DK" smtClean="0"/>
              <a:t>13-09-2015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smtClean="0"/>
              <a:t>XML and JSON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738C2-FC99-4E68-9F62-128F9EBF045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15220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xml/xml_xpath.asp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ewtonsoft.com/json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XML and JSON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XML and JSON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738C2-FC99-4E68-9F62-128F9EBF045E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07911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XML, a very brief introduction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536192"/>
            <a:ext cx="5181600" cy="4640771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XML = </a:t>
            </a:r>
            <a:r>
              <a:rPr lang="en-US" dirty="0" err="1" smtClean="0"/>
              <a:t>eXtensible</a:t>
            </a:r>
            <a:r>
              <a:rPr lang="en-US" dirty="0" smtClean="0"/>
              <a:t> Markup Language</a:t>
            </a:r>
          </a:p>
          <a:p>
            <a:r>
              <a:rPr lang="en-US" dirty="0" smtClean="0"/>
              <a:t>Language </a:t>
            </a:r>
            <a:r>
              <a:rPr lang="en-US" dirty="0" smtClean="0"/>
              <a:t>to describe data to be exchanged on the web</a:t>
            </a:r>
          </a:p>
          <a:p>
            <a:pPr lvl="1"/>
            <a:r>
              <a:rPr lang="en-US" dirty="0" smtClean="0"/>
              <a:t>And many other things</a:t>
            </a:r>
          </a:p>
          <a:p>
            <a:pPr lvl="1"/>
            <a:r>
              <a:rPr lang="en-US" dirty="0" smtClean="0"/>
              <a:t>Program exchange XML documents</a:t>
            </a:r>
          </a:p>
          <a:p>
            <a:pPr lvl="1"/>
            <a:r>
              <a:rPr lang="en-US" dirty="0" smtClean="0"/>
              <a:t>XML documents are processed by programs</a:t>
            </a:r>
          </a:p>
          <a:p>
            <a:r>
              <a:rPr lang="en-US" dirty="0" smtClean="0"/>
              <a:t>Mark up language</a:t>
            </a:r>
          </a:p>
          <a:p>
            <a:pPr lvl="1"/>
            <a:r>
              <a:rPr lang="en-US" dirty="0" smtClean="0"/>
              <a:t>XML tags structure information</a:t>
            </a:r>
          </a:p>
          <a:p>
            <a:r>
              <a:rPr lang="en-US" dirty="0" smtClean="0"/>
              <a:t>Element</a:t>
            </a:r>
          </a:p>
          <a:p>
            <a:pPr lvl="1"/>
            <a:r>
              <a:rPr lang="en-US" dirty="0" smtClean="0"/>
              <a:t>&lt;tag&gt; …. &lt;/tag&gt;</a:t>
            </a:r>
          </a:p>
          <a:p>
            <a:pPr lvl="1"/>
            <a:r>
              <a:rPr lang="en-US" dirty="0" smtClean="0"/>
              <a:t>An element may have many sub-elements</a:t>
            </a:r>
          </a:p>
          <a:p>
            <a:pPr lvl="2"/>
            <a:r>
              <a:rPr lang="en-US" dirty="0" smtClean="0"/>
              <a:t>Nested elements</a:t>
            </a:r>
          </a:p>
          <a:p>
            <a:pPr lvl="1"/>
            <a:r>
              <a:rPr lang="en-US" dirty="0" smtClean="0"/>
              <a:t>An element has exactly 1 super-element</a:t>
            </a:r>
          </a:p>
          <a:p>
            <a:pPr lvl="2"/>
            <a:r>
              <a:rPr lang="en-US" dirty="0" smtClean="0"/>
              <a:t>Except the root element, which has 0 super-elements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536192"/>
            <a:ext cx="5181600" cy="4640771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Example XML document</a:t>
            </a:r>
          </a:p>
          <a:p>
            <a:pPr marL="457200" lvl="1" indent="0">
              <a:buNone/>
            </a:pPr>
            <a:r>
              <a:rPr lang="en-US" dirty="0" smtClean="0"/>
              <a:t>&lt;school&gt;</a:t>
            </a:r>
            <a:endParaRPr lang="da-DK" dirty="0" smtClean="0"/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&lt;teacher&gt;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&lt;name&gt;Anders&lt;/name&gt;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&lt;city&gt;Roskilde&lt;/name&gt;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&lt;/teacher&gt;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&lt;teacher&gt;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    &lt;name&gt;Michael&lt;/name&gt;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&lt;city&gt;</a:t>
            </a:r>
            <a:r>
              <a:rPr lang="en-US" dirty="0" err="1" smtClean="0"/>
              <a:t>Valby</a:t>
            </a:r>
            <a:r>
              <a:rPr lang="en-US" dirty="0" smtClean="0"/>
              <a:t>&lt;/name&gt;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&lt;/teacher&gt;</a:t>
            </a:r>
          </a:p>
          <a:p>
            <a:pPr marL="457200" lvl="1" indent="0">
              <a:buNone/>
            </a:pPr>
            <a:r>
              <a:rPr lang="en-US" dirty="0" smtClean="0"/>
              <a:t>&lt;/school&gt;</a:t>
            </a: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XML and JSON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42BF-CF22-49BA-9A4D-47604A39D6DC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37029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in XML documents</a:t>
            </a:r>
            <a:endParaRPr lang="da-DK" dirty="0"/>
          </a:p>
        </p:txBody>
      </p:sp>
      <p:sp>
        <p:nvSpPr>
          <p:cNvPr id="8" name="Pladsholder til indhold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da-DK" dirty="0"/>
              <a:t>Well-formed</a:t>
            </a:r>
          </a:p>
          <a:p>
            <a:pPr lvl="1"/>
            <a:r>
              <a:rPr lang="en-US" altLang="da-DK" dirty="0"/>
              <a:t>All start-tags must have a matching end-tag</a:t>
            </a:r>
          </a:p>
          <a:p>
            <a:pPr lvl="2"/>
            <a:r>
              <a:rPr lang="en-US" altLang="da-DK" dirty="0" smtClean="0"/>
              <a:t>&lt;teacher&gt;…&lt;/teacher&gt;</a:t>
            </a:r>
            <a:endParaRPr lang="en-US" altLang="da-DK" dirty="0"/>
          </a:p>
          <a:p>
            <a:pPr lvl="1"/>
            <a:r>
              <a:rPr lang="en-US" altLang="da-DK" dirty="0"/>
              <a:t>Tags must be properly nested</a:t>
            </a:r>
          </a:p>
          <a:p>
            <a:pPr lvl="2"/>
            <a:r>
              <a:rPr lang="en-US" altLang="da-DK" dirty="0" smtClean="0"/>
              <a:t>&lt;school&gt;</a:t>
            </a:r>
            <a:endParaRPr lang="en-US" altLang="da-DK" dirty="0"/>
          </a:p>
          <a:p>
            <a:pPr lvl="2"/>
            <a:r>
              <a:rPr lang="en-US" altLang="da-DK" dirty="0"/>
              <a:t>  </a:t>
            </a:r>
            <a:r>
              <a:rPr lang="en-US" altLang="da-DK" dirty="0" smtClean="0"/>
              <a:t>&lt;teacher&gt;…&lt;/teacher&gt;</a:t>
            </a:r>
            <a:endParaRPr lang="en-US" altLang="da-DK" dirty="0"/>
          </a:p>
          <a:p>
            <a:pPr lvl="2"/>
            <a:r>
              <a:rPr lang="en-US" altLang="da-DK" dirty="0" smtClean="0"/>
              <a:t>&lt;/school&gt;</a:t>
            </a:r>
            <a:endParaRPr lang="en-US" altLang="da-DK" dirty="0"/>
          </a:p>
          <a:p>
            <a:pPr lvl="1"/>
            <a:r>
              <a:rPr lang="en-US" altLang="da-DK" dirty="0"/>
              <a:t>Only 1 outer tag</a:t>
            </a:r>
          </a:p>
          <a:p>
            <a:pPr lvl="2"/>
            <a:r>
              <a:rPr lang="en-US" altLang="da-DK" dirty="0"/>
              <a:t>Called the root </a:t>
            </a:r>
            <a:r>
              <a:rPr lang="en-US" altLang="da-DK" dirty="0" smtClean="0"/>
              <a:t>element</a:t>
            </a:r>
            <a:endParaRPr lang="da-DK" dirty="0"/>
          </a:p>
        </p:txBody>
      </p:sp>
      <p:sp>
        <p:nvSpPr>
          <p:cNvPr id="9" name="Pladsholder til indhold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da-DK" dirty="0"/>
              <a:t>Valid</a:t>
            </a:r>
          </a:p>
          <a:p>
            <a:pPr lvl="1"/>
            <a:r>
              <a:rPr lang="en-US" altLang="da-DK" dirty="0"/>
              <a:t>Well-formed</a:t>
            </a:r>
          </a:p>
          <a:p>
            <a:pPr lvl="1"/>
            <a:r>
              <a:rPr lang="en-US" altLang="da-DK" dirty="0"/>
              <a:t>Conforms to an XML schema</a:t>
            </a:r>
          </a:p>
          <a:p>
            <a:pPr lvl="2"/>
            <a:r>
              <a:rPr lang="en-US" altLang="da-DK" dirty="0"/>
              <a:t>A set of “grammar rules”</a:t>
            </a:r>
          </a:p>
          <a:p>
            <a:pPr lvl="2"/>
            <a:r>
              <a:rPr lang="en-US" altLang="da-DK" dirty="0"/>
              <a:t>Specifies which tags are allowed, etc.</a:t>
            </a:r>
            <a:endParaRPr lang="da-DK" altLang="da-DK" dirty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XML and JSON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42BF-CF22-49BA-9A4D-47604A39D6DC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43800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XML </a:t>
            </a:r>
            <a:r>
              <a:rPr lang="da-DK" dirty="0" err="1" smtClean="0"/>
              <a:t>serialization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A C# </a:t>
            </a:r>
            <a:r>
              <a:rPr lang="da-DK" dirty="0" err="1"/>
              <a:t>object</a:t>
            </a:r>
            <a:r>
              <a:rPr lang="da-DK" dirty="0"/>
              <a:t>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serialized</a:t>
            </a:r>
            <a:r>
              <a:rPr lang="da-DK" dirty="0"/>
              <a:t> </a:t>
            </a:r>
            <a:r>
              <a:rPr lang="da-DK" dirty="0" err="1"/>
              <a:t>into</a:t>
            </a:r>
            <a:r>
              <a:rPr lang="da-DK" dirty="0"/>
              <a:t> an XML </a:t>
            </a:r>
            <a:r>
              <a:rPr lang="da-DK" dirty="0" err="1"/>
              <a:t>document</a:t>
            </a:r>
            <a:r>
              <a:rPr lang="da-DK" dirty="0"/>
              <a:t>.</a:t>
            </a:r>
          </a:p>
          <a:p>
            <a:pPr lvl="1"/>
            <a:r>
              <a:rPr lang="da-DK" dirty="0"/>
              <a:t>The </a:t>
            </a:r>
            <a:r>
              <a:rPr lang="da-DK" dirty="0" err="1"/>
              <a:t>state</a:t>
            </a:r>
            <a:r>
              <a:rPr lang="da-DK" dirty="0"/>
              <a:t> of the </a:t>
            </a:r>
            <a:r>
              <a:rPr lang="da-DK" dirty="0" err="1"/>
              <a:t>object</a:t>
            </a:r>
            <a:r>
              <a:rPr lang="da-DK" dirty="0"/>
              <a:t> is made </a:t>
            </a:r>
            <a:r>
              <a:rPr lang="da-DK" dirty="0" err="1"/>
              <a:t>into</a:t>
            </a:r>
            <a:r>
              <a:rPr lang="da-DK" dirty="0"/>
              <a:t> an XML </a:t>
            </a:r>
            <a:r>
              <a:rPr lang="da-DK" dirty="0" err="1"/>
              <a:t>document</a:t>
            </a:r>
            <a:endParaRPr lang="da-DK" dirty="0"/>
          </a:p>
          <a:p>
            <a:pPr lvl="1"/>
            <a:r>
              <a:rPr lang="da-DK" dirty="0"/>
              <a:t>Class </a:t>
            </a:r>
            <a:r>
              <a:rPr lang="da-DK" dirty="0" err="1"/>
              <a:t>XmlSerializer</a:t>
            </a:r>
            <a:endParaRPr lang="da-DK" dirty="0"/>
          </a:p>
          <a:p>
            <a:pPr lvl="1"/>
            <a:r>
              <a:rPr lang="da-DK" dirty="0" err="1"/>
              <a:t>Example</a:t>
            </a:r>
            <a:r>
              <a:rPr lang="da-DK" dirty="0"/>
              <a:t>: </a:t>
            </a:r>
            <a:r>
              <a:rPr lang="da-DK" dirty="0" err="1"/>
              <a:t>XmlSerialization</a:t>
            </a:r>
            <a:endParaRPr lang="da-DK" dirty="0"/>
          </a:p>
          <a:p>
            <a:r>
              <a:rPr lang="da-DK" dirty="0"/>
              <a:t>An XML </a:t>
            </a:r>
            <a:r>
              <a:rPr lang="da-DK" dirty="0" err="1"/>
              <a:t>object</a:t>
            </a:r>
            <a:r>
              <a:rPr lang="da-DK" dirty="0"/>
              <a:t>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de-</a:t>
            </a:r>
            <a:r>
              <a:rPr lang="da-DK" dirty="0" err="1"/>
              <a:t>serialized</a:t>
            </a:r>
            <a:r>
              <a:rPr lang="da-DK" dirty="0"/>
              <a:t> </a:t>
            </a:r>
            <a:r>
              <a:rPr lang="da-DK" dirty="0" err="1"/>
              <a:t>into</a:t>
            </a:r>
            <a:r>
              <a:rPr lang="da-DK" dirty="0"/>
              <a:t> a C# </a:t>
            </a:r>
            <a:r>
              <a:rPr lang="da-DK" dirty="0" err="1"/>
              <a:t>object</a:t>
            </a:r>
            <a:endParaRPr lang="da-DK" dirty="0"/>
          </a:p>
          <a:p>
            <a:pPr lvl="1"/>
            <a:r>
              <a:rPr lang="da-DK" dirty="0" err="1"/>
              <a:t>Create</a:t>
            </a:r>
            <a:r>
              <a:rPr lang="da-DK" dirty="0"/>
              <a:t> new </a:t>
            </a:r>
            <a:r>
              <a:rPr lang="da-DK" dirty="0" err="1"/>
              <a:t>object</a:t>
            </a:r>
            <a:r>
              <a:rPr lang="da-DK" dirty="0"/>
              <a:t> </a:t>
            </a:r>
            <a:r>
              <a:rPr lang="da-DK" dirty="0" err="1"/>
              <a:t>using</a:t>
            </a:r>
            <a:r>
              <a:rPr lang="da-DK" dirty="0"/>
              <a:t> </a:t>
            </a:r>
            <a:r>
              <a:rPr lang="da-DK" i="1" dirty="0"/>
              <a:t>default </a:t>
            </a:r>
            <a:r>
              <a:rPr lang="da-DK" i="1" dirty="0" err="1"/>
              <a:t>constructor</a:t>
            </a:r>
            <a:endParaRPr lang="da-DK" i="1" dirty="0"/>
          </a:p>
          <a:p>
            <a:pPr lvl="1"/>
            <a:r>
              <a:rPr lang="da-DK" dirty="0" err="1"/>
              <a:t>Use</a:t>
            </a:r>
            <a:r>
              <a:rPr lang="da-DK" dirty="0"/>
              <a:t> </a:t>
            </a:r>
            <a:r>
              <a:rPr lang="da-DK" i="1" dirty="0"/>
              <a:t>set part of properties </a:t>
            </a:r>
            <a:r>
              <a:rPr lang="da-DK" dirty="0"/>
              <a:t>to set the </a:t>
            </a:r>
            <a:r>
              <a:rPr lang="da-DK" dirty="0" err="1"/>
              <a:t>state</a:t>
            </a:r>
            <a:r>
              <a:rPr lang="da-DK" dirty="0"/>
              <a:t> of the </a:t>
            </a:r>
            <a:r>
              <a:rPr lang="da-DK" dirty="0" err="1"/>
              <a:t>object</a:t>
            </a:r>
            <a:endParaRPr lang="da-DK" dirty="0"/>
          </a:p>
          <a:p>
            <a:pPr lvl="1"/>
            <a:r>
              <a:rPr lang="da-DK" dirty="0" err="1"/>
              <a:t>Example</a:t>
            </a:r>
            <a:r>
              <a:rPr lang="da-DK" dirty="0"/>
              <a:t>: </a:t>
            </a:r>
            <a:r>
              <a:rPr lang="da-DK" dirty="0" err="1"/>
              <a:t>XmlSerialization</a:t>
            </a:r>
            <a:endParaRPr lang="da-DK" dirty="0"/>
          </a:p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XML and JSON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738C2-FC99-4E68-9F62-128F9EBF045E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34781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XPath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/>
              <a:t>XPath</a:t>
            </a:r>
            <a:r>
              <a:rPr lang="da-DK" dirty="0"/>
              <a:t> is a </a:t>
            </a:r>
            <a:r>
              <a:rPr lang="da-DK" dirty="0" err="1"/>
              <a:t>language</a:t>
            </a:r>
            <a:r>
              <a:rPr lang="da-DK" dirty="0"/>
              <a:t> for </a:t>
            </a:r>
            <a:r>
              <a:rPr lang="da-DK" dirty="0" err="1"/>
              <a:t>finding</a:t>
            </a:r>
            <a:r>
              <a:rPr lang="da-DK" dirty="0"/>
              <a:t> information in an XML </a:t>
            </a:r>
            <a:r>
              <a:rPr lang="da-DK" dirty="0" err="1"/>
              <a:t>document</a:t>
            </a:r>
            <a:r>
              <a:rPr lang="da-DK" dirty="0" smtClean="0"/>
              <a:t>.</a:t>
            </a:r>
          </a:p>
          <a:p>
            <a:pPr lvl="1"/>
            <a:r>
              <a:rPr lang="en-US" dirty="0" smtClean="0"/>
              <a:t>With </a:t>
            </a:r>
            <a:r>
              <a:rPr lang="en-US" dirty="0" err="1" smtClean="0"/>
              <a:t>Xpath</a:t>
            </a:r>
            <a:r>
              <a:rPr lang="en-US" dirty="0" smtClean="0"/>
              <a:t> you can extract the information you need from an XML document</a:t>
            </a:r>
            <a:endParaRPr lang="da-DK" dirty="0" smtClean="0"/>
          </a:p>
          <a:p>
            <a:r>
              <a:rPr lang="en-US" dirty="0" smtClean="0"/>
              <a:t>Examples</a:t>
            </a:r>
          </a:p>
          <a:p>
            <a:pPr lvl="1"/>
            <a:r>
              <a:rPr lang="da-DK" dirty="0">
                <a:hlinkClick r:id="rId2"/>
              </a:rPr>
              <a:t>http://</a:t>
            </a:r>
            <a:r>
              <a:rPr lang="da-DK" dirty="0" smtClean="0">
                <a:hlinkClick r:id="rId2"/>
              </a:rPr>
              <a:t>www.w3schools.com/xml/xml_xpath.asp</a:t>
            </a:r>
            <a:endParaRPr lang="da-DK" dirty="0" smtClean="0"/>
          </a:p>
          <a:p>
            <a:pPr lvl="1"/>
            <a:r>
              <a:rPr lang="en-US" dirty="0" err="1" smtClean="0"/>
              <a:t>xpathExamples</a:t>
            </a:r>
            <a:r>
              <a:rPr lang="en-US" dirty="0" smtClean="0"/>
              <a:t>, using class </a:t>
            </a:r>
            <a:r>
              <a:rPr lang="en-US" dirty="0" err="1" smtClean="0"/>
              <a:t>XmlDocument</a:t>
            </a:r>
            <a:endParaRPr lang="da-DK" dirty="0" smtClean="0"/>
          </a:p>
          <a:p>
            <a:pPr lvl="1"/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XML and JSON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738C2-FC99-4E68-9F62-128F9EBF045E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86016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JSON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JSON = JavaScript Object Notation</a:t>
            </a:r>
          </a:p>
          <a:p>
            <a:r>
              <a:rPr lang="en-US" dirty="0"/>
              <a:t>Language </a:t>
            </a:r>
            <a:r>
              <a:rPr lang="en-US" dirty="0" smtClean="0"/>
              <a:t>for storing and exchanging data</a:t>
            </a:r>
          </a:p>
          <a:p>
            <a:r>
              <a:rPr lang="en-US" dirty="0" smtClean="0"/>
              <a:t>Structure</a:t>
            </a:r>
          </a:p>
          <a:p>
            <a:pPr lvl="1"/>
            <a:r>
              <a:rPr lang="en-US" dirty="0" smtClean="0"/>
              <a:t>{ object }</a:t>
            </a:r>
          </a:p>
          <a:p>
            <a:pPr lvl="1"/>
            <a:r>
              <a:rPr lang="en-US" dirty="0" smtClean="0"/>
              <a:t>“name” : “value”</a:t>
            </a:r>
          </a:p>
          <a:p>
            <a:pPr lvl="1"/>
            <a:r>
              <a:rPr lang="en-US" dirty="0" smtClean="0"/>
              <a:t>“name” : [“value1”, “value2”]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/>
              <a:t>http://www.w3schools.com/json/json_syntax.asp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da-DK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XML and JSON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738C2-FC99-4E68-9F62-128F9EBF045E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9706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XML </a:t>
            </a:r>
            <a:r>
              <a:rPr lang="da-DK" dirty="0" err="1" smtClean="0"/>
              <a:t>serialization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C# object can be serialized into a JSON string</a:t>
            </a:r>
          </a:p>
          <a:p>
            <a:pPr lvl="1"/>
            <a:r>
              <a:rPr lang="en-US" dirty="0" smtClean="0"/>
              <a:t>The state on the object is serialized</a:t>
            </a:r>
          </a:p>
          <a:p>
            <a:r>
              <a:rPr lang="en-US" dirty="0" smtClean="0"/>
              <a:t>A JSON string can be de-serialized into a C# object</a:t>
            </a:r>
          </a:p>
          <a:p>
            <a:pPr lvl="1"/>
            <a:r>
              <a:rPr lang="da-DK" dirty="0" err="1"/>
              <a:t>Create</a:t>
            </a:r>
            <a:r>
              <a:rPr lang="da-DK" dirty="0"/>
              <a:t> new </a:t>
            </a:r>
            <a:r>
              <a:rPr lang="da-DK" dirty="0" err="1"/>
              <a:t>object</a:t>
            </a:r>
            <a:r>
              <a:rPr lang="da-DK" dirty="0"/>
              <a:t> </a:t>
            </a:r>
            <a:r>
              <a:rPr lang="da-DK" dirty="0" err="1"/>
              <a:t>using</a:t>
            </a:r>
            <a:r>
              <a:rPr lang="da-DK" dirty="0"/>
              <a:t> </a:t>
            </a:r>
            <a:r>
              <a:rPr lang="da-DK" i="1" dirty="0"/>
              <a:t>default </a:t>
            </a:r>
            <a:r>
              <a:rPr lang="da-DK" i="1" dirty="0" err="1"/>
              <a:t>constructor</a:t>
            </a:r>
            <a:endParaRPr lang="da-DK" i="1" dirty="0"/>
          </a:p>
          <a:p>
            <a:pPr lvl="1"/>
            <a:r>
              <a:rPr lang="da-DK" dirty="0" err="1"/>
              <a:t>Use</a:t>
            </a:r>
            <a:r>
              <a:rPr lang="da-DK" dirty="0"/>
              <a:t> </a:t>
            </a:r>
            <a:r>
              <a:rPr lang="da-DK" i="1" dirty="0"/>
              <a:t>set part of properties </a:t>
            </a:r>
            <a:r>
              <a:rPr lang="da-DK" dirty="0"/>
              <a:t>to set the </a:t>
            </a:r>
            <a:r>
              <a:rPr lang="da-DK" dirty="0" err="1"/>
              <a:t>state</a:t>
            </a:r>
            <a:r>
              <a:rPr lang="da-DK" dirty="0"/>
              <a:t> of the </a:t>
            </a:r>
            <a:r>
              <a:rPr lang="da-DK" dirty="0" err="1"/>
              <a:t>object</a:t>
            </a:r>
            <a:endParaRPr lang="da-DK" dirty="0"/>
          </a:p>
          <a:p>
            <a:r>
              <a:rPr lang="en-US" dirty="0" smtClean="0"/>
              <a:t>API</a:t>
            </a:r>
          </a:p>
          <a:p>
            <a:pPr lvl="1"/>
            <a:r>
              <a:rPr lang="en-US" dirty="0" smtClean="0"/>
              <a:t>C# has some …</a:t>
            </a:r>
          </a:p>
          <a:p>
            <a:pPr lvl="1"/>
            <a:r>
              <a:rPr lang="en-US" dirty="0" smtClean="0"/>
              <a:t>Most C# programmers use JSON.NET from </a:t>
            </a:r>
            <a:r>
              <a:rPr lang="en-US" dirty="0" err="1" smtClean="0"/>
              <a:t>NewtonSoft</a:t>
            </a:r>
            <a:r>
              <a:rPr lang="en-US" dirty="0" smtClean="0"/>
              <a:t> </a:t>
            </a:r>
          </a:p>
          <a:p>
            <a:pPr lvl="2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www.newtonsoft.com/json</a:t>
            </a:r>
            <a:endParaRPr lang="en-US" dirty="0" smtClean="0"/>
          </a:p>
          <a:p>
            <a:pPr lvl="2"/>
            <a:r>
              <a:rPr lang="en-US" dirty="0" err="1" smtClean="0"/>
              <a:t>NuGet</a:t>
            </a:r>
            <a:r>
              <a:rPr lang="en-US" dirty="0" smtClean="0"/>
              <a:t> this package into your Visual Studio solution</a:t>
            </a:r>
          </a:p>
          <a:p>
            <a:pPr lvl="1"/>
            <a:r>
              <a:rPr lang="en-US" dirty="0" smtClean="0"/>
              <a:t>Examples </a:t>
            </a:r>
            <a:r>
              <a:rPr lang="en-US" dirty="0" err="1" smtClean="0"/>
              <a:t>jsonSerialization</a:t>
            </a:r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XML and JSON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738C2-FC99-4E68-9F62-128F9EBF045E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77430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 vs. JSON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JSON is simpler than XML</a:t>
            </a:r>
          </a:p>
          <a:p>
            <a:r>
              <a:rPr lang="en-US" dirty="0" smtClean="0"/>
              <a:t>JSON string are shorter than XML documents</a:t>
            </a:r>
          </a:p>
          <a:p>
            <a:pPr lvl="1"/>
            <a:r>
              <a:rPr lang="en-US" dirty="0" smtClean="0"/>
              <a:t>Use less disk / network bandwidth</a:t>
            </a:r>
          </a:p>
          <a:p>
            <a:r>
              <a:rPr lang="en-US" dirty="0" smtClean="0"/>
              <a:t>XML came first, then JSON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XML and JSON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738C2-FC99-4E68-9F62-128F9EBF045E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06915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460</Words>
  <Application>Microsoft Office PowerPoint</Application>
  <PresentationFormat>Widescreen</PresentationFormat>
  <Paragraphs>102</Paragraphs>
  <Slides>8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XML and JSON</vt:lpstr>
      <vt:lpstr>XML, a very brief introduction</vt:lpstr>
      <vt:lpstr>Structure in XML documents</vt:lpstr>
      <vt:lpstr>XML serialization</vt:lpstr>
      <vt:lpstr>XPath</vt:lpstr>
      <vt:lpstr>JSON</vt:lpstr>
      <vt:lpstr>XML serialization</vt:lpstr>
      <vt:lpstr>XML vs. JSON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XML and JSON</dc:title>
  <dc:creator>Anders Børjesson</dc:creator>
  <cp:lastModifiedBy>Anders Børjesson</cp:lastModifiedBy>
  <cp:revision>7</cp:revision>
  <dcterms:created xsi:type="dcterms:W3CDTF">2015-09-10T10:28:59Z</dcterms:created>
  <dcterms:modified xsi:type="dcterms:W3CDTF">2015-09-13T09:13:53Z</dcterms:modified>
</cp:coreProperties>
</file>