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9" y="6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8DA000-3BC3-4B8B-8A06-1692B0E44F0B}" type="datetimeFigureOut">
              <a:rPr lang="en-DK" smtClean="0"/>
              <a:t>13/09/2019</a:t>
            </a:fld>
            <a:endParaRPr lang="en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01EA7-8CCE-4B15-8A12-D11DD3DDB187}" type="slidenum">
              <a:rPr lang="en-DK" smtClean="0"/>
              <a:t>‹nr.›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110204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8A9F-81B3-417F-B4CF-17F4E638E97E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045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B6765-D8BE-4449-8F1B-FB95192A87AE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28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926F1-9DCC-4897-BA1E-3B7308B45593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37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8AA6-F590-4F49-9137-79B286710B38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3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0D039-6B25-422F-8E96-FFA84CB7DC2E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03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42F0B-CEA7-421A-AA77-63F780C7515E}" type="datetime1">
              <a:rPr lang="en-GB" smtClean="0"/>
              <a:t>13/09/2019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46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2A8F-F74C-4427-BC28-BDEC12B5BB9E}" type="datetime1">
              <a:rPr lang="en-GB" smtClean="0"/>
              <a:t>13/09/2019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09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F2F8D-F433-473D-AED8-86D786070569}" type="datetime1">
              <a:rPr lang="en-GB" smtClean="0"/>
              <a:t>13/09/2019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9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07C5F-94AA-4606-ACFF-A7E70BE13F99}" type="datetime1">
              <a:rPr lang="en-GB" smtClean="0"/>
              <a:t>13/09/2019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98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AAF98-2EC9-4548-AD19-6D42317DD7AE}" type="datetime1">
              <a:rPr lang="en-GB" smtClean="0"/>
              <a:t>13/09/2019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31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6CE9-96A8-4FE3-858F-6922087B99F1}" type="datetime1">
              <a:rPr lang="en-GB" smtClean="0"/>
              <a:t>13/09/2019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532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439FD-2BBF-4415-B43D-A142E7AE76F7}" type="datetime1">
              <a:rPr lang="en-GB" smtClean="0"/>
              <a:t>13/09/2019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Support libraries + ActionBar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6EE81-CF8E-49A5-8BDD-18858D3F5E2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0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/>
              <a:t>ActionBar</a:t>
            </a:r>
            <a:endParaRPr lang="en-GB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Android </a:t>
            </a:r>
            <a:r>
              <a:rPr lang="da-DK" dirty="0" err="1"/>
              <a:t>ActionBar</a:t>
            </a:r>
            <a:r>
              <a:rPr lang="da-DK" dirty="0"/>
              <a:t> </a:t>
            </a:r>
            <a:r>
              <a:rPr lang="da-DK" dirty="0" err="1"/>
              <a:t>incl</a:t>
            </a:r>
            <a:r>
              <a:rPr lang="da-DK" dirty="0"/>
              <a:t>. </a:t>
            </a:r>
            <a:r>
              <a:rPr lang="da-DK" dirty="0" err="1"/>
              <a:t>AppCompat</a:t>
            </a:r>
            <a:r>
              <a:rPr lang="da-DK" dirty="0"/>
              <a:t>, Menu etc.</a:t>
            </a:r>
            <a:endParaRPr lang="en-GB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77BE2C1-963E-42AE-BA82-66959A6AF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2E8B407-FA47-4804-B9DF-D8F73434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29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Android support </a:t>
            </a:r>
            <a:r>
              <a:rPr lang="da-DK" dirty="0" err="1"/>
              <a:t>libraries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to </a:t>
            </a:r>
            <a:r>
              <a:rPr lang="da-DK" dirty="0" err="1"/>
              <a:t>make</a:t>
            </a:r>
            <a:r>
              <a:rPr lang="da-DK" dirty="0"/>
              <a:t> an </a:t>
            </a:r>
            <a:r>
              <a:rPr lang="da-DK" dirty="0" err="1"/>
              <a:t>application</a:t>
            </a:r>
            <a:r>
              <a:rPr lang="da-DK" dirty="0"/>
              <a:t> for </a:t>
            </a:r>
            <a:r>
              <a:rPr lang="da-DK" dirty="0" err="1"/>
              <a:t>many</a:t>
            </a:r>
            <a:r>
              <a:rPr lang="da-DK" dirty="0"/>
              <a:t> (</a:t>
            </a:r>
            <a:r>
              <a:rPr lang="da-DK" dirty="0" err="1"/>
              <a:t>including</a:t>
            </a:r>
            <a:r>
              <a:rPr lang="da-DK" dirty="0"/>
              <a:t> old) </a:t>
            </a:r>
            <a:r>
              <a:rPr lang="da-DK" dirty="0" err="1"/>
              <a:t>devices</a:t>
            </a:r>
            <a:r>
              <a:rPr lang="da-DK" dirty="0"/>
              <a:t>.</a:t>
            </a:r>
          </a:p>
          <a:p>
            <a:r>
              <a:rPr lang="da-DK" dirty="0"/>
              <a:t>Problem</a:t>
            </a:r>
          </a:p>
          <a:p>
            <a:pPr lvl="1"/>
            <a:r>
              <a:rPr lang="da-DK" dirty="0"/>
              <a:t>No </a:t>
            </a:r>
            <a:r>
              <a:rPr lang="da-DK" dirty="0" err="1"/>
              <a:t>access</a:t>
            </a:r>
            <a:r>
              <a:rPr lang="da-DK" dirty="0"/>
              <a:t> to </a:t>
            </a:r>
            <a:r>
              <a:rPr lang="da-DK" dirty="0" err="1"/>
              <a:t>modern</a:t>
            </a:r>
            <a:r>
              <a:rPr lang="da-DK" dirty="0"/>
              <a:t> API + UI features</a:t>
            </a:r>
          </a:p>
          <a:p>
            <a:r>
              <a:rPr lang="da-DK" dirty="0"/>
              <a:t>Solution</a:t>
            </a:r>
          </a:p>
          <a:p>
            <a:pPr lvl="1"/>
            <a:r>
              <a:rPr lang="da-DK" dirty="0" err="1"/>
              <a:t>Use</a:t>
            </a:r>
            <a:r>
              <a:rPr lang="da-DK" dirty="0"/>
              <a:t> the Android support </a:t>
            </a:r>
            <a:r>
              <a:rPr lang="da-DK" dirty="0" err="1"/>
              <a:t>libraries</a:t>
            </a:r>
            <a:r>
              <a:rPr lang="da-DK" dirty="0"/>
              <a:t> to </a:t>
            </a:r>
            <a:r>
              <a:rPr lang="da-DK" dirty="0" err="1"/>
              <a:t>build</a:t>
            </a:r>
            <a:r>
              <a:rPr lang="da-DK" dirty="0"/>
              <a:t> the </a:t>
            </a:r>
            <a:r>
              <a:rPr lang="da-DK" dirty="0" err="1"/>
              <a:t>application</a:t>
            </a:r>
            <a:endParaRPr lang="da-DK" dirty="0"/>
          </a:p>
          <a:p>
            <a:pPr lvl="1"/>
            <a:r>
              <a:rPr lang="da-DK" dirty="0"/>
              <a:t>Gives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access</a:t>
            </a:r>
            <a:r>
              <a:rPr lang="da-DK" dirty="0"/>
              <a:t> to </a:t>
            </a:r>
            <a:r>
              <a:rPr lang="da-DK" dirty="0" err="1"/>
              <a:t>modern</a:t>
            </a:r>
            <a:r>
              <a:rPr lang="da-DK" dirty="0"/>
              <a:t> API + UI features</a:t>
            </a:r>
          </a:p>
          <a:p>
            <a:r>
              <a:rPr lang="da-DK" dirty="0"/>
              <a:t>Packages</a:t>
            </a:r>
          </a:p>
          <a:p>
            <a:pPr lvl="1"/>
            <a:r>
              <a:rPr lang="da-DK" dirty="0"/>
              <a:t>android.support.v4.*</a:t>
            </a:r>
          </a:p>
          <a:p>
            <a:pPr lvl="1"/>
            <a:r>
              <a:rPr lang="da-DK" dirty="0"/>
              <a:t>android.support.v7.*</a:t>
            </a:r>
          </a:p>
          <a:p>
            <a:pPr lvl="2"/>
            <a:r>
              <a:rPr lang="da-DK" dirty="0" err="1"/>
              <a:t>Includes</a:t>
            </a:r>
            <a:r>
              <a:rPr lang="da-DK" dirty="0"/>
              <a:t> </a:t>
            </a:r>
            <a:r>
              <a:rPr lang="da-DK" dirty="0" err="1"/>
              <a:t>ActionBar</a:t>
            </a:r>
            <a:r>
              <a:rPr lang="da-DK" dirty="0"/>
              <a:t> + a </a:t>
            </a:r>
            <a:r>
              <a:rPr lang="da-DK" dirty="0" err="1"/>
              <a:t>lot</a:t>
            </a:r>
            <a:r>
              <a:rPr lang="da-DK" dirty="0"/>
              <a:t> of </a:t>
            </a:r>
            <a:r>
              <a:rPr lang="da-DK" dirty="0" err="1"/>
              <a:t>other</a:t>
            </a:r>
            <a:r>
              <a:rPr lang="da-DK" dirty="0"/>
              <a:t> features, </a:t>
            </a:r>
            <a:r>
              <a:rPr lang="da-DK" dirty="0" err="1"/>
              <a:t>like</a:t>
            </a:r>
            <a:r>
              <a:rPr lang="da-DK" dirty="0"/>
              <a:t> the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AppCompatActivity</a:t>
            </a:r>
            <a:endParaRPr lang="da-DK" dirty="0"/>
          </a:p>
          <a:p>
            <a:r>
              <a:rPr lang="da-DK" dirty="0" err="1"/>
              <a:t>Gradle</a:t>
            </a:r>
            <a:endParaRPr lang="da-DK" dirty="0"/>
          </a:p>
          <a:p>
            <a:pPr lvl="1"/>
            <a:r>
              <a:rPr lang="da-DK" dirty="0"/>
              <a:t>The </a:t>
            </a:r>
            <a:r>
              <a:rPr lang="da-DK" dirty="0" err="1"/>
              <a:t>Gradle</a:t>
            </a:r>
            <a:r>
              <a:rPr lang="da-DK" dirty="0"/>
              <a:t> file (</a:t>
            </a:r>
            <a:r>
              <a:rPr lang="da-DK" dirty="0" err="1"/>
              <a:t>build.gradle</a:t>
            </a:r>
            <a:r>
              <a:rPr lang="da-DK" dirty="0"/>
              <a:t>) provides information on </a:t>
            </a:r>
            <a:r>
              <a:rPr lang="da-DK" dirty="0" err="1"/>
              <a:t>how</a:t>
            </a:r>
            <a:r>
              <a:rPr lang="da-DK" dirty="0"/>
              <a:t> to </a:t>
            </a:r>
            <a:r>
              <a:rPr lang="da-DK" dirty="0" err="1"/>
              <a:t>compile</a:t>
            </a:r>
            <a:r>
              <a:rPr lang="da-DK" dirty="0"/>
              <a:t> </a:t>
            </a:r>
            <a:r>
              <a:rPr lang="da-DK" dirty="0" err="1"/>
              <a:t>etc</a:t>
            </a:r>
            <a:r>
              <a:rPr lang="da-DK" dirty="0"/>
              <a:t> the </a:t>
            </a:r>
            <a:r>
              <a:rPr lang="da-DK" dirty="0" err="1"/>
              <a:t>application</a:t>
            </a:r>
            <a:endParaRPr lang="da-DK" dirty="0"/>
          </a:p>
          <a:p>
            <a:pPr lvl="1"/>
            <a:r>
              <a:rPr lang="da-DK" dirty="0"/>
              <a:t>The relevant support </a:t>
            </a:r>
            <a:r>
              <a:rPr lang="da-DK" dirty="0" err="1"/>
              <a:t>libraries</a:t>
            </a:r>
            <a:r>
              <a:rPr lang="da-DK" dirty="0"/>
              <a:t> must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referenced</a:t>
            </a:r>
            <a:r>
              <a:rPr lang="da-DK" dirty="0"/>
              <a:t> in the </a:t>
            </a:r>
            <a:r>
              <a:rPr lang="da-DK" dirty="0" err="1"/>
              <a:t>Gradle</a:t>
            </a:r>
            <a:r>
              <a:rPr lang="da-DK" dirty="0"/>
              <a:t> file</a:t>
            </a:r>
          </a:p>
          <a:p>
            <a:r>
              <a:rPr lang="da-DK" dirty="0" err="1"/>
              <a:t>Latest</a:t>
            </a:r>
            <a:r>
              <a:rPr lang="da-DK" dirty="0"/>
              <a:t> version (</a:t>
            </a:r>
            <a:r>
              <a:rPr lang="da-DK" dirty="0" err="1"/>
              <a:t>rewrite</a:t>
            </a:r>
            <a:r>
              <a:rPr lang="da-DK" dirty="0"/>
              <a:t>)</a:t>
            </a:r>
          </a:p>
          <a:p>
            <a:pPr lvl="1"/>
            <a:r>
              <a:rPr lang="da-DK" dirty="0" err="1"/>
              <a:t>Android</a:t>
            </a:r>
            <a:r>
              <a:rPr lang="da-DK" b="1" i="1" dirty="0" err="1"/>
              <a:t>x</a:t>
            </a:r>
            <a:r>
              <a:rPr lang="da-DK" dirty="0" err="1"/>
              <a:t>.appcombat.app.AppCombatActivity</a:t>
            </a:r>
            <a:endParaRPr lang="da-DK" dirty="0"/>
          </a:p>
          <a:p>
            <a:pPr lvl="1"/>
            <a:endParaRPr lang="da-DK" dirty="0"/>
          </a:p>
          <a:p>
            <a:pPr lvl="1"/>
            <a:endParaRPr lang="da-DK" dirty="0"/>
          </a:p>
          <a:p>
            <a:pPr lvl="1"/>
            <a:endParaRPr lang="en-GB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0EA03C5C-56E0-4BCA-A10B-477E6F49D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226E20E-7321-47B6-8651-AF297C315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244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ActionBar</a:t>
            </a:r>
            <a:r>
              <a:rPr lang="da-DK" dirty="0"/>
              <a:t>, </a:t>
            </a:r>
            <a:r>
              <a:rPr lang="da-DK" dirty="0" err="1"/>
              <a:t>what</a:t>
            </a:r>
            <a:r>
              <a:rPr lang="da-DK" dirty="0"/>
              <a:t> is?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err="1"/>
              <a:t>ActionBar</a:t>
            </a:r>
            <a:r>
              <a:rPr lang="da-DK" dirty="0"/>
              <a:t> is </a:t>
            </a:r>
            <a:r>
              <a:rPr lang="da-DK" dirty="0" err="1"/>
              <a:t>shown</a:t>
            </a:r>
            <a:r>
              <a:rPr lang="da-DK" dirty="0"/>
              <a:t> at the </a:t>
            </a:r>
            <a:r>
              <a:rPr lang="da-DK" b="1" dirty="0"/>
              <a:t>top</a:t>
            </a:r>
            <a:r>
              <a:rPr lang="da-DK" dirty="0"/>
              <a:t> of the screen.</a:t>
            </a:r>
          </a:p>
          <a:p>
            <a:pPr lvl="1"/>
            <a:r>
              <a:rPr lang="da-DK" dirty="0" err="1"/>
              <a:t>Also</a:t>
            </a:r>
            <a:r>
              <a:rPr lang="da-DK" dirty="0"/>
              <a:t> </a:t>
            </a:r>
            <a:r>
              <a:rPr lang="da-DK" dirty="0" err="1"/>
              <a:t>known</a:t>
            </a:r>
            <a:r>
              <a:rPr lang="da-DK" dirty="0"/>
              <a:t> as </a:t>
            </a:r>
            <a:r>
              <a:rPr lang="da-DK" dirty="0" err="1"/>
              <a:t>AppBar</a:t>
            </a:r>
            <a:endParaRPr lang="da-DK" dirty="0"/>
          </a:p>
          <a:p>
            <a:r>
              <a:rPr lang="da-DK" dirty="0" err="1"/>
              <a:t>Normally</a:t>
            </a:r>
            <a:r>
              <a:rPr lang="da-DK" dirty="0"/>
              <a:t> </a:t>
            </a:r>
            <a:r>
              <a:rPr lang="da-DK" dirty="0" err="1"/>
              <a:t>contains</a:t>
            </a:r>
            <a:endParaRPr lang="da-DK" dirty="0"/>
          </a:p>
          <a:p>
            <a:pPr lvl="1"/>
            <a:r>
              <a:rPr lang="da-DK" dirty="0"/>
              <a:t>Title and/or logo for the </a:t>
            </a:r>
            <a:r>
              <a:rPr lang="da-DK" dirty="0" err="1"/>
              <a:t>application</a:t>
            </a:r>
            <a:r>
              <a:rPr lang="da-DK" dirty="0"/>
              <a:t> (or Activity)</a:t>
            </a:r>
          </a:p>
          <a:p>
            <a:pPr lvl="1"/>
            <a:r>
              <a:rPr lang="da-DK" dirty="0" err="1"/>
              <a:t>Nativation</a:t>
            </a:r>
            <a:r>
              <a:rPr lang="da-DK" dirty="0"/>
              <a:t> </a:t>
            </a:r>
            <a:r>
              <a:rPr lang="da-DK" dirty="0" err="1"/>
              <a:t>buttons</a:t>
            </a:r>
            <a:endParaRPr lang="da-DK" dirty="0"/>
          </a:p>
          <a:p>
            <a:pPr lvl="2"/>
            <a:r>
              <a:rPr lang="da-DK" dirty="0"/>
              <a:t>Up (to </a:t>
            </a:r>
            <a:r>
              <a:rPr lang="da-DK" dirty="0" err="1"/>
              <a:t>parent</a:t>
            </a:r>
            <a:r>
              <a:rPr lang="da-DK" dirty="0"/>
              <a:t> </a:t>
            </a:r>
            <a:r>
              <a:rPr lang="da-DK" dirty="0" err="1"/>
              <a:t>activity</a:t>
            </a:r>
            <a:r>
              <a:rPr lang="da-DK" dirty="0"/>
              <a:t>)</a:t>
            </a:r>
          </a:p>
          <a:p>
            <a:pPr lvl="2"/>
            <a:r>
              <a:rPr lang="da-DK" dirty="0"/>
              <a:t>Close (end the </a:t>
            </a:r>
            <a:r>
              <a:rPr lang="da-DK" dirty="0" err="1"/>
              <a:t>application</a:t>
            </a:r>
            <a:r>
              <a:rPr lang="da-DK" dirty="0"/>
              <a:t>)</a:t>
            </a:r>
          </a:p>
          <a:p>
            <a:pPr lvl="2"/>
            <a:r>
              <a:rPr lang="da-DK" dirty="0"/>
              <a:t>Etc.</a:t>
            </a:r>
          </a:p>
          <a:p>
            <a:pPr lvl="1"/>
            <a:r>
              <a:rPr lang="da-DK" dirty="0" err="1"/>
              <a:t>MenuItems</a:t>
            </a:r>
            <a:r>
              <a:rPr lang="da-DK" dirty="0"/>
              <a:t>: </a:t>
            </a:r>
          </a:p>
          <a:p>
            <a:pPr lvl="2"/>
            <a:r>
              <a:rPr lang="da-DK" dirty="0" err="1"/>
              <a:t>Each</a:t>
            </a:r>
            <a:r>
              <a:rPr lang="da-DK" dirty="0"/>
              <a:t> items </a:t>
            </a:r>
            <a:r>
              <a:rPr lang="da-DK" dirty="0" err="1"/>
              <a:t>triggers</a:t>
            </a:r>
            <a:r>
              <a:rPr lang="da-DK" dirty="0"/>
              <a:t> an action</a:t>
            </a:r>
          </a:p>
          <a:p>
            <a:r>
              <a:rPr lang="da-DK" dirty="0" err="1"/>
              <a:t>Example</a:t>
            </a:r>
            <a:endParaRPr lang="da-DK" dirty="0"/>
          </a:p>
          <a:p>
            <a:pPr lvl="1"/>
            <a:r>
              <a:rPr lang="da-DK" dirty="0" err="1"/>
              <a:t>AppBarExample</a:t>
            </a:r>
            <a:endParaRPr lang="da-DK" dirty="0"/>
          </a:p>
          <a:p>
            <a:r>
              <a:rPr lang="da-DK" dirty="0" err="1"/>
              <a:t>ToolBar</a:t>
            </a:r>
            <a:endParaRPr lang="da-DK" dirty="0"/>
          </a:p>
          <a:p>
            <a:pPr lvl="1"/>
            <a:r>
              <a:rPr lang="da-DK" dirty="0" err="1"/>
              <a:t>Similar</a:t>
            </a:r>
            <a:r>
              <a:rPr lang="da-DK" dirty="0"/>
              <a:t> to </a:t>
            </a:r>
            <a:r>
              <a:rPr lang="da-DK" dirty="0" err="1"/>
              <a:t>ActionBar</a:t>
            </a:r>
            <a:r>
              <a:rPr lang="da-DK" dirty="0"/>
              <a:t>, but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placed</a:t>
            </a:r>
            <a:r>
              <a:rPr lang="da-DK" dirty="0"/>
              <a:t> </a:t>
            </a:r>
            <a:r>
              <a:rPr lang="da-DK" b="1" dirty="0" err="1"/>
              <a:t>everywhere</a:t>
            </a:r>
            <a:r>
              <a:rPr lang="da-DK" dirty="0"/>
              <a:t> on the screen</a:t>
            </a:r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66B0C7A-9882-47FA-B433-9C0B48057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FBFFD96-C38B-4083-84BB-E04736E5E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12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ActionBar</a:t>
            </a:r>
            <a:r>
              <a:rPr lang="da-DK" dirty="0"/>
              <a:t>, show it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Style</a:t>
            </a:r>
          </a:p>
          <a:p>
            <a:pPr lvl="1"/>
            <a:r>
              <a:rPr lang="da-DK" dirty="0"/>
              <a:t>The </a:t>
            </a:r>
            <a:r>
              <a:rPr lang="da-DK" dirty="0" err="1"/>
              <a:t>style</a:t>
            </a:r>
            <a:r>
              <a:rPr lang="da-DK" dirty="0"/>
              <a:t> file </a:t>
            </a:r>
            <a:r>
              <a:rPr lang="da-DK" dirty="0" err="1"/>
              <a:t>defines</a:t>
            </a:r>
            <a:r>
              <a:rPr lang="da-DK" dirty="0"/>
              <a:t> the </a:t>
            </a:r>
            <a:r>
              <a:rPr lang="da-DK" dirty="0" err="1"/>
              <a:t>style</a:t>
            </a:r>
            <a:r>
              <a:rPr lang="da-DK" dirty="0"/>
              <a:t> of the </a:t>
            </a:r>
            <a:r>
              <a:rPr lang="da-DK" dirty="0" err="1"/>
              <a:t>application</a:t>
            </a:r>
            <a:r>
              <a:rPr lang="da-DK" dirty="0"/>
              <a:t>.</a:t>
            </a:r>
          </a:p>
          <a:p>
            <a:pPr lvl="1"/>
            <a:r>
              <a:rPr lang="da-DK" dirty="0"/>
              <a:t>Go to the file /res/</a:t>
            </a:r>
            <a:r>
              <a:rPr lang="da-DK" dirty="0" err="1"/>
              <a:t>values</a:t>
            </a:r>
            <a:r>
              <a:rPr lang="da-DK" dirty="0"/>
              <a:t>/styles.xml</a:t>
            </a:r>
          </a:p>
          <a:p>
            <a:pPr lvl="1"/>
            <a:r>
              <a:rPr lang="da-DK" dirty="0" err="1"/>
              <a:t>Choose</a:t>
            </a:r>
            <a:r>
              <a:rPr lang="da-DK" dirty="0"/>
              <a:t> an </a:t>
            </a:r>
            <a:r>
              <a:rPr lang="da-DK" dirty="0" err="1"/>
              <a:t>application</a:t>
            </a:r>
            <a:r>
              <a:rPr lang="da-DK" dirty="0"/>
              <a:t> </a:t>
            </a:r>
            <a:r>
              <a:rPr lang="da-DK" dirty="0" err="1"/>
              <a:t>style</a:t>
            </a:r>
            <a:r>
              <a:rPr lang="da-DK" dirty="0"/>
              <a:t> with NO </a:t>
            </a:r>
            <a:r>
              <a:rPr lang="da-DK" dirty="0" err="1"/>
              <a:t>actionbar</a:t>
            </a:r>
            <a:endParaRPr lang="da-DK" dirty="0"/>
          </a:p>
          <a:p>
            <a:pPr lvl="2"/>
            <a:r>
              <a:rPr lang="da-DK" dirty="0"/>
              <a:t>This </a:t>
            </a:r>
            <a:r>
              <a:rPr lang="da-DK" dirty="0" err="1"/>
              <a:t>means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there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no</a:t>
            </a:r>
            <a:r>
              <a:rPr lang="da-DK" dirty="0"/>
              <a:t> ”</a:t>
            </a:r>
            <a:r>
              <a:rPr lang="da-DK" dirty="0" err="1"/>
              <a:t>automatically</a:t>
            </a:r>
            <a:r>
              <a:rPr lang="da-DK" dirty="0"/>
              <a:t> </a:t>
            </a:r>
            <a:r>
              <a:rPr lang="da-DK" dirty="0" err="1"/>
              <a:t>generated</a:t>
            </a:r>
            <a:r>
              <a:rPr lang="da-DK" dirty="0"/>
              <a:t>” action bar</a:t>
            </a:r>
          </a:p>
          <a:p>
            <a:pPr lvl="3"/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”program” </a:t>
            </a:r>
            <a:r>
              <a:rPr lang="da-DK" dirty="0" err="1"/>
              <a:t>another</a:t>
            </a:r>
            <a:r>
              <a:rPr lang="da-DK" dirty="0"/>
              <a:t> action bar</a:t>
            </a:r>
            <a:endParaRPr lang="en-GB" dirty="0"/>
          </a:p>
          <a:p>
            <a:r>
              <a:rPr lang="da-DK" dirty="0"/>
              <a:t>Layout files</a:t>
            </a:r>
          </a:p>
          <a:p>
            <a:pPr lvl="1"/>
            <a:r>
              <a:rPr lang="da-DK" dirty="0" err="1"/>
              <a:t>Define</a:t>
            </a:r>
            <a:r>
              <a:rPr lang="da-DK" dirty="0"/>
              <a:t> the action bar in the XML layout file of </a:t>
            </a:r>
            <a:r>
              <a:rPr lang="da-DK" dirty="0" err="1"/>
              <a:t>each</a:t>
            </a:r>
            <a:r>
              <a:rPr lang="da-DK" dirty="0"/>
              <a:t> of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activites</a:t>
            </a:r>
            <a:endParaRPr lang="da-DK" dirty="0"/>
          </a:p>
          <a:p>
            <a:pPr lvl="2"/>
            <a:r>
              <a:rPr lang="da-DK" dirty="0"/>
              <a:t>Or </a:t>
            </a:r>
            <a:r>
              <a:rPr lang="da-DK" dirty="0" err="1"/>
              <a:t>define</a:t>
            </a:r>
            <a:r>
              <a:rPr lang="da-DK" dirty="0"/>
              <a:t> the action bar in a separate file, and </a:t>
            </a:r>
            <a:r>
              <a:rPr lang="da-DK" dirty="0" err="1"/>
              <a:t>include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file in all </a:t>
            </a:r>
            <a:r>
              <a:rPr lang="da-DK" dirty="0" err="1"/>
              <a:t>you</a:t>
            </a:r>
            <a:r>
              <a:rPr lang="da-DK" dirty="0"/>
              <a:t> XML layout files</a:t>
            </a:r>
          </a:p>
          <a:p>
            <a:pPr lvl="2"/>
            <a:r>
              <a:rPr lang="da-DK" dirty="0" err="1"/>
              <a:t>Example</a:t>
            </a:r>
            <a:r>
              <a:rPr lang="da-DK" dirty="0"/>
              <a:t>: toolbar_main.xml, activity_main.xml</a:t>
            </a:r>
          </a:p>
          <a:p>
            <a:r>
              <a:rPr lang="da-DK" dirty="0"/>
              <a:t>Java </a:t>
            </a:r>
            <a:r>
              <a:rPr lang="da-DK" dirty="0" err="1"/>
              <a:t>code</a:t>
            </a:r>
            <a:endParaRPr lang="da-DK" dirty="0"/>
          </a:p>
          <a:p>
            <a:pPr lvl="1"/>
            <a:r>
              <a:rPr lang="da-DK" dirty="0"/>
              <a:t>In </a:t>
            </a:r>
            <a:r>
              <a:rPr lang="da-DK" dirty="0" err="1"/>
              <a:t>your</a:t>
            </a:r>
            <a:r>
              <a:rPr lang="da-DK" dirty="0"/>
              <a:t> Activity, </a:t>
            </a:r>
            <a:r>
              <a:rPr lang="da-DK" dirty="0" err="1"/>
              <a:t>onCreate</a:t>
            </a:r>
            <a:r>
              <a:rPr lang="da-DK" dirty="0"/>
              <a:t>() </a:t>
            </a:r>
            <a:r>
              <a:rPr lang="da-DK" dirty="0" err="1"/>
              <a:t>method</a:t>
            </a:r>
            <a:endParaRPr lang="da-DK" dirty="0"/>
          </a:p>
          <a:p>
            <a:pPr lvl="2"/>
            <a:r>
              <a:rPr lang="da-DK" dirty="0" err="1"/>
              <a:t>Add</a:t>
            </a:r>
            <a:r>
              <a:rPr lang="da-DK" dirty="0"/>
              <a:t> the bar to the </a:t>
            </a:r>
            <a:r>
              <a:rPr lang="da-DK" dirty="0" err="1"/>
              <a:t>view</a:t>
            </a:r>
            <a:endParaRPr lang="da-DK" dirty="0"/>
          </a:p>
          <a:p>
            <a:pPr lvl="2"/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MainActivity</a:t>
            </a:r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785D9AE-7A5D-4ABA-BF45-F8714302E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D982694-8F7A-41E1-840A-3C4C502C6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91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Menu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/>
              <a:t>The </a:t>
            </a:r>
            <a:r>
              <a:rPr lang="da-DK" dirty="0" err="1"/>
              <a:t>ActionBar</a:t>
            </a:r>
            <a:r>
              <a:rPr lang="da-DK" dirty="0"/>
              <a:t> </a:t>
            </a:r>
            <a:r>
              <a:rPr lang="da-DK" dirty="0" err="1"/>
              <a:t>often</a:t>
            </a:r>
            <a:r>
              <a:rPr lang="da-DK" dirty="0"/>
              <a:t> </a:t>
            </a:r>
            <a:r>
              <a:rPr lang="da-DK" dirty="0" err="1"/>
              <a:t>contains</a:t>
            </a:r>
            <a:r>
              <a:rPr lang="da-DK" dirty="0"/>
              <a:t> a menu</a:t>
            </a:r>
          </a:p>
          <a:p>
            <a:r>
              <a:rPr lang="da-DK" dirty="0"/>
              <a:t>A menu is </a:t>
            </a:r>
            <a:r>
              <a:rPr lang="da-DK" dirty="0" err="1"/>
              <a:t>essentially</a:t>
            </a:r>
            <a:r>
              <a:rPr lang="da-DK" dirty="0"/>
              <a:t> a </a:t>
            </a:r>
            <a:r>
              <a:rPr lang="da-DK" dirty="0" err="1"/>
              <a:t>number</a:t>
            </a:r>
            <a:r>
              <a:rPr lang="da-DK" dirty="0"/>
              <a:t> of small </a:t>
            </a:r>
            <a:r>
              <a:rPr lang="da-DK" dirty="0" err="1"/>
              <a:t>buttons</a:t>
            </a:r>
            <a:r>
              <a:rPr lang="da-DK" dirty="0"/>
              <a:t> …</a:t>
            </a:r>
          </a:p>
          <a:p>
            <a:r>
              <a:rPr lang="da-DK" dirty="0"/>
              <a:t>The menu items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in an XML file</a:t>
            </a:r>
          </a:p>
          <a:p>
            <a:pPr lvl="1"/>
            <a:r>
              <a:rPr lang="da-DK" dirty="0"/>
              <a:t>Title, </a:t>
            </a:r>
            <a:r>
              <a:rPr lang="da-DK" dirty="0" err="1"/>
              <a:t>icon</a:t>
            </a:r>
            <a:r>
              <a:rPr lang="da-DK" dirty="0"/>
              <a:t>, position in the menu, etc.</a:t>
            </a:r>
          </a:p>
          <a:p>
            <a:pPr lvl="1"/>
            <a:r>
              <a:rPr lang="da-DK" dirty="0" err="1"/>
              <a:t>Example</a:t>
            </a:r>
            <a:r>
              <a:rPr lang="da-DK" dirty="0"/>
              <a:t>: menu_main.xml</a:t>
            </a:r>
          </a:p>
          <a:p>
            <a:r>
              <a:rPr lang="da-DK" dirty="0"/>
              <a:t>The menu is </a:t>
            </a:r>
            <a:r>
              <a:rPr lang="da-DK" dirty="0" err="1"/>
              <a:t>shown</a:t>
            </a:r>
            <a:r>
              <a:rPr lang="da-DK" dirty="0"/>
              <a:t> by the Activity </a:t>
            </a:r>
          </a:p>
          <a:p>
            <a:pPr lvl="1"/>
            <a:r>
              <a:rPr lang="da-DK" dirty="0"/>
              <a:t>Override the </a:t>
            </a:r>
            <a:r>
              <a:rPr lang="da-DK" dirty="0" err="1"/>
              <a:t>method</a:t>
            </a:r>
            <a:r>
              <a:rPr lang="da-DK" dirty="0"/>
              <a:t> </a:t>
            </a:r>
            <a:r>
              <a:rPr lang="da-DK" dirty="0" err="1"/>
              <a:t>onCreateOptionsMenu</a:t>
            </a:r>
            <a:r>
              <a:rPr lang="da-DK" dirty="0"/>
              <a:t>()</a:t>
            </a:r>
          </a:p>
          <a:p>
            <a:pPr lvl="1"/>
            <a:r>
              <a:rPr lang="da-DK" dirty="0"/>
              <a:t>Load the relevant menu XML file.</a:t>
            </a:r>
          </a:p>
          <a:p>
            <a:r>
              <a:rPr lang="da-DK" dirty="0" err="1"/>
              <a:t>Clicks</a:t>
            </a:r>
            <a:r>
              <a:rPr lang="da-DK" dirty="0"/>
              <a:t> on the menu items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handled</a:t>
            </a:r>
            <a:r>
              <a:rPr lang="da-DK" dirty="0"/>
              <a:t> by the Activity</a:t>
            </a:r>
          </a:p>
          <a:p>
            <a:pPr lvl="1"/>
            <a:r>
              <a:rPr lang="da-DK" dirty="0"/>
              <a:t>Override the </a:t>
            </a:r>
            <a:r>
              <a:rPr lang="da-DK" dirty="0" err="1"/>
              <a:t>method</a:t>
            </a:r>
            <a:r>
              <a:rPr lang="da-DK" dirty="0"/>
              <a:t> </a:t>
            </a:r>
            <a:r>
              <a:rPr lang="da-DK" dirty="0" err="1"/>
              <a:t>onOptionsItemSelected</a:t>
            </a:r>
            <a:r>
              <a:rPr lang="da-DK" dirty="0"/>
              <a:t>(…)</a:t>
            </a:r>
          </a:p>
          <a:p>
            <a:pPr lvl="2"/>
            <a:r>
              <a:rPr lang="da-DK" dirty="0" err="1"/>
              <a:t>Normally</a:t>
            </a:r>
            <a:r>
              <a:rPr lang="da-DK" dirty="0"/>
              <a:t> programmed </a:t>
            </a:r>
            <a:r>
              <a:rPr lang="da-DK" dirty="0" err="1"/>
              <a:t>using</a:t>
            </a:r>
            <a:r>
              <a:rPr lang="da-DK" dirty="0"/>
              <a:t> a </a:t>
            </a:r>
            <a:r>
              <a:rPr lang="da-DK" i="1" dirty="0"/>
              <a:t>switch</a:t>
            </a:r>
            <a:r>
              <a:rPr lang="da-DK" dirty="0"/>
              <a:t> statement</a:t>
            </a:r>
            <a:endParaRPr lang="en-GB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87F62E46-B8E9-4B03-BDA8-EA5222916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70E456C-BFE2-4908-8E1B-B69850DA1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2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ActionProvider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ActionProvider</a:t>
            </a:r>
            <a:r>
              <a:rPr lang="da-DK" dirty="0"/>
              <a:t> is an </a:t>
            </a:r>
            <a:r>
              <a:rPr lang="da-DK" dirty="0" err="1"/>
              <a:t>easy</a:t>
            </a:r>
            <a:r>
              <a:rPr lang="da-DK" dirty="0"/>
              <a:t> / general </a:t>
            </a:r>
            <a:r>
              <a:rPr lang="da-DK" dirty="0" err="1"/>
              <a:t>way</a:t>
            </a:r>
            <a:r>
              <a:rPr lang="da-DK" dirty="0"/>
              <a:t> to </a:t>
            </a:r>
            <a:r>
              <a:rPr lang="da-DK" dirty="0" err="1"/>
              <a:t>assign</a:t>
            </a:r>
            <a:r>
              <a:rPr lang="da-DK" dirty="0"/>
              <a:t> features to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AppBar</a:t>
            </a:r>
            <a:endParaRPr lang="da-DK" dirty="0"/>
          </a:p>
          <a:p>
            <a:r>
              <a:rPr lang="da-DK" dirty="0" err="1"/>
              <a:t>ActionProvider</a:t>
            </a:r>
            <a:r>
              <a:rPr lang="da-DK" dirty="0"/>
              <a:t> handles </a:t>
            </a:r>
            <a:r>
              <a:rPr lang="da-DK" dirty="0" err="1"/>
              <a:t>its</a:t>
            </a:r>
            <a:r>
              <a:rPr lang="da-DK" dirty="0"/>
              <a:t> </a:t>
            </a:r>
            <a:r>
              <a:rPr lang="da-DK" dirty="0" err="1"/>
              <a:t>own</a:t>
            </a:r>
            <a:r>
              <a:rPr lang="da-DK" dirty="0"/>
              <a:t> </a:t>
            </a:r>
            <a:r>
              <a:rPr lang="da-DK" dirty="0" err="1"/>
              <a:t>appearence</a:t>
            </a:r>
            <a:r>
              <a:rPr lang="da-DK" dirty="0"/>
              <a:t> (</a:t>
            </a:r>
            <a:r>
              <a:rPr lang="da-DK" dirty="0" err="1"/>
              <a:t>title</a:t>
            </a:r>
            <a:r>
              <a:rPr lang="da-DK" dirty="0"/>
              <a:t>, </a:t>
            </a:r>
            <a:r>
              <a:rPr lang="da-DK" dirty="0" err="1"/>
              <a:t>icon</a:t>
            </a:r>
            <a:r>
              <a:rPr lang="da-DK" dirty="0"/>
              <a:t>, </a:t>
            </a:r>
            <a:r>
              <a:rPr lang="da-DK" dirty="0" err="1"/>
              <a:t>etc</a:t>
            </a:r>
            <a:r>
              <a:rPr lang="da-DK" dirty="0"/>
              <a:t>) + </a:t>
            </a:r>
            <a:r>
              <a:rPr lang="da-DK" dirty="0" err="1"/>
              <a:t>behavior</a:t>
            </a:r>
            <a:r>
              <a:rPr lang="da-DK" dirty="0"/>
              <a:t> (</a:t>
            </a:r>
            <a:r>
              <a:rPr lang="da-DK" dirty="0" err="1"/>
              <a:t>what</a:t>
            </a:r>
            <a:r>
              <a:rPr lang="da-DK" dirty="0"/>
              <a:t> to do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clicked</a:t>
            </a:r>
            <a:r>
              <a:rPr lang="da-DK" dirty="0"/>
              <a:t>)</a:t>
            </a:r>
          </a:p>
          <a:p>
            <a:r>
              <a:rPr lang="da-DK" dirty="0" err="1"/>
              <a:t>Defined</a:t>
            </a:r>
            <a:r>
              <a:rPr lang="da-DK" dirty="0"/>
              <a:t> in the menu XML file</a:t>
            </a:r>
          </a:p>
          <a:p>
            <a:pPr lvl="1"/>
            <a:r>
              <a:rPr lang="da-DK" dirty="0" err="1"/>
              <a:t>Example</a:t>
            </a:r>
            <a:r>
              <a:rPr lang="da-DK" dirty="0"/>
              <a:t>: </a:t>
            </a:r>
            <a:r>
              <a:rPr lang="da-DK" dirty="0" err="1"/>
              <a:t>AppBar</a:t>
            </a:r>
            <a:r>
              <a:rPr lang="da-DK" dirty="0"/>
              <a:t>/menu_main.xml</a:t>
            </a:r>
          </a:p>
          <a:p>
            <a:r>
              <a:rPr lang="da-DK" dirty="0"/>
              <a:t>Programmed in the </a:t>
            </a:r>
            <a:r>
              <a:rPr lang="da-DK" dirty="0" err="1"/>
              <a:t>OnCreateOptionsMenu</a:t>
            </a:r>
            <a:r>
              <a:rPr lang="da-DK" dirty="0"/>
              <a:t>(…) </a:t>
            </a:r>
            <a:r>
              <a:rPr lang="da-DK" dirty="0" err="1"/>
              <a:t>method</a:t>
            </a:r>
            <a:endParaRPr lang="en-GB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DD6A58A-18A9-4323-A88A-B117263B7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361318A-E977-4DB7-8851-73DCCE240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751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Up </a:t>
            </a:r>
            <a:r>
              <a:rPr lang="da-DK" dirty="0" err="1"/>
              <a:t>button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Sub-</a:t>
            </a:r>
            <a:r>
              <a:rPr lang="da-DK" dirty="0" err="1"/>
              <a:t>activities</a:t>
            </a:r>
            <a:r>
              <a:rPr lang="da-DK" dirty="0"/>
              <a:t> </a:t>
            </a:r>
            <a:r>
              <a:rPr lang="da-DK" dirty="0" err="1"/>
              <a:t>sometimes</a:t>
            </a:r>
            <a:r>
              <a:rPr lang="da-DK" dirty="0"/>
              <a:t> have an ”Up </a:t>
            </a:r>
            <a:r>
              <a:rPr lang="da-DK" dirty="0" err="1"/>
              <a:t>button</a:t>
            </a:r>
            <a:r>
              <a:rPr lang="da-DK" dirty="0"/>
              <a:t>”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leads</a:t>
            </a:r>
            <a:r>
              <a:rPr lang="da-DK" dirty="0"/>
              <a:t> to the </a:t>
            </a:r>
            <a:r>
              <a:rPr lang="da-DK" dirty="0" err="1"/>
              <a:t>parent</a:t>
            </a:r>
            <a:r>
              <a:rPr lang="da-DK" dirty="0"/>
              <a:t> </a:t>
            </a:r>
            <a:r>
              <a:rPr lang="da-DK" dirty="0" err="1"/>
              <a:t>activity</a:t>
            </a:r>
            <a:endParaRPr lang="da-DK" dirty="0"/>
          </a:p>
          <a:p>
            <a:r>
              <a:rPr lang="da-DK" dirty="0"/>
              <a:t>The ”Up </a:t>
            </a:r>
            <a:r>
              <a:rPr lang="da-DK" dirty="0" err="1"/>
              <a:t>button</a:t>
            </a:r>
            <a:r>
              <a:rPr lang="da-DK" dirty="0"/>
              <a:t>” is </a:t>
            </a:r>
            <a:r>
              <a:rPr lang="da-DK" dirty="0" err="1"/>
              <a:t>normally</a:t>
            </a:r>
            <a:r>
              <a:rPr lang="da-DK" dirty="0"/>
              <a:t> </a:t>
            </a:r>
            <a:r>
              <a:rPr lang="da-DK" dirty="0" err="1"/>
              <a:t>place</a:t>
            </a:r>
            <a:r>
              <a:rPr lang="da-DK" dirty="0"/>
              <a:t> in the </a:t>
            </a:r>
            <a:r>
              <a:rPr lang="da-DK" dirty="0" err="1"/>
              <a:t>AppBar</a:t>
            </a:r>
            <a:endParaRPr lang="da-DK" dirty="0"/>
          </a:p>
          <a:p>
            <a:r>
              <a:rPr lang="da-DK" dirty="0"/>
              <a:t>The AndroidManifest.xml </a:t>
            </a:r>
            <a:r>
              <a:rPr lang="da-DK" dirty="0" err="1"/>
              <a:t>defines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activity</a:t>
            </a:r>
            <a:r>
              <a:rPr lang="da-DK" dirty="0"/>
              <a:t> is the </a:t>
            </a:r>
            <a:r>
              <a:rPr lang="da-DK" dirty="0" err="1"/>
              <a:t>parent</a:t>
            </a:r>
            <a:r>
              <a:rPr lang="da-DK" dirty="0"/>
              <a:t> </a:t>
            </a:r>
            <a:r>
              <a:rPr lang="da-DK" dirty="0" err="1"/>
              <a:t>activity</a:t>
            </a:r>
            <a:endParaRPr lang="da-DK" dirty="0"/>
          </a:p>
          <a:p>
            <a:r>
              <a:rPr lang="da-DK" dirty="0" err="1"/>
              <a:t>Example</a:t>
            </a:r>
            <a:endParaRPr lang="da-DK" dirty="0"/>
          </a:p>
          <a:p>
            <a:pPr lvl="1"/>
            <a:r>
              <a:rPr lang="da-DK" dirty="0" err="1"/>
              <a:t>AppBar</a:t>
            </a:r>
            <a:r>
              <a:rPr lang="da-DK" dirty="0"/>
              <a:t>/OrderActivity.java</a:t>
            </a:r>
          </a:p>
          <a:p>
            <a:pPr lvl="1"/>
            <a:endParaRPr lang="en-GB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4ED0B40-C858-4758-8E69-B03C7EC8A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Support libraries + ActionBar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0D58E78-C14D-4859-8812-4C0967D92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6EE81-CF8E-49A5-8BDD-18858D3F5E2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191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4285</TotalTime>
  <Words>534</Words>
  <Application>Microsoft Office PowerPoint</Application>
  <PresentationFormat>Widescreen</PresentationFormat>
  <Paragraphs>87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ActionBar</vt:lpstr>
      <vt:lpstr>Android support libraries</vt:lpstr>
      <vt:lpstr>ActionBar, what is?</vt:lpstr>
      <vt:lpstr>ActionBar, show it</vt:lpstr>
      <vt:lpstr>Menu</vt:lpstr>
      <vt:lpstr>ActionProvider</vt:lpstr>
      <vt:lpstr>Up button</vt:lpstr>
    </vt:vector>
  </TitlesOfParts>
  <Company>EASJ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ActionBar</dc:title>
  <dc:creator>Administrator</dc:creator>
  <cp:lastModifiedBy>EASJ</cp:lastModifiedBy>
  <cp:revision>17</cp:revision>
  <dcterms:created xsi:type="dcterms:W3CDTF">2018-02-02T09:50:11Z</dcterms:created>
  <dcterms:modified xsi:type="dcterms:W3CDTF">2019-09-13T11:27:02Z</dcterms:modified>
</cp:coreProperties>
</file>