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ers Børjesson" initials="AB" lastIdx="1" clrIdx="0">
    <p:extLst>
      <p:ext uri="{19B8F6BF-5375-455C-9EA6-DF929625EA0E}">
        <p15:presenceInfo xmlns:p15="http://schemas.microsoft.com/office/powerpoint/2012/main" userId="c0f786f47131fa9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88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02-09T21:17:47.292" idx="1">
    <p:pos x="7152" y="1667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24D1D4-504B-48E9-863A-BDC40958E1F9}" type="datetimeFigureOut">
              <a:rPr lang="da-DK" smtClean="0"/>
              <a:t>26-01-2018</a:t>
            </a:fld>
            <a:endParaRPr lang="da-DK" dirty="0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 dirty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007C3-49E2-4CA6-AD85-A53A45F6015D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49261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007C3-49E2-4CA6-AD85-A53A45F6015D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3940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F8252-3470-4F95-9300-F721E4614380}" type="datetime1">
              <a:rPr lang="da-DK" smtClean="0"/>
              <a:t>26-01-2018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ListViews and Adapters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D731-BDC1-415C-B558-520DCC71A714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09253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4891-C729-49FB-B75F-EDE6CD3D3263}" type="datetime1">
              <a:rPr lang="da-DK" smtClean="0"/>
              <a:t>26-01-2018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ListViews and Adapters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D731-BDC1-415C-B558-520DCC71A714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61178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9CFB-D8A6-451C-8242-B374881063FD}" type="datetime1">
              <a:rPr lang="da-DK" smtClean="0"/>
              <a:t>26-01-2018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ListViews and Adapters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D731-BDC1-415C-B558-520DCC71A714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0969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E497-B724-4C95-8A81-5774BB2A69A1}" type="datetime1">
              <a:rPr lang="da-DK" smtClean="0"/>
              <a:t>26-01-2018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ListViews and Adapters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D731-BDC1-415C-B558-520DCC71A714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23822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E043-AD3C-4E82-9D53-542694DF3F22}" type="datetime1">
              <a:rPr lang="da-DK" smtClean="0"/>
              <a:t>26-01-2018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ListViews and Adapters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D731-BDC1-415C-B558-520DCC71A714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70037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79749-F9F4-45A5-8091-D63A1395B558}" type="datetime1">
              <a:rPr lang="da-DK" smtClean="0"/>
              <a:t>26-01-2018</a:t>
            </a:fld>
            <a:endParaRPr lang="da-DK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ListViews and Adapters</a:t>
            </a:r>
            <a:endParaRPr lang="da-DK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D731-BDC1-415C-B558-520DCC71A714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69204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ED9A3-2FDE-4641-8054-DF2879B9519A}" type="datetime1">
              <a:rPr lang="da-DK" smtClean="0"/>
              <a:t>26-01-2018</a:t>
            </a:fld>
            <a:endParaRPr lang="da-DK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ListViews and Adapters</a:t>
            </a:r>
            <a:endParaRPr lang="da-DK" dirty="0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D731-BDC1-415C-B558-520DCC71A714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1032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F45E9-FE55-4106-AAD0-FD1A1CC2D64D}" type="datetime1">
              <a:rPr lang="da-DK" smtClean="0"/>
              <a:t>26-01-2018</a:t>
            </a:fld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ListViews and Adapters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D731-BDC1-415C-B558-520DCC71A714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92704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030F6-611C-4C62-B817-F066CD371354}" type="datetime1">
              <a:rPr lang="da-DK" smtClean="0"/>
              <a:t>26-01-2018</a:t>
            </a:fld>
            <a:endParaRPr lang="da-DK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ListViews and Adapters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D731-BDC1-415C-B558-520DCC71A714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96238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88F6-3E9E-4300-B685-19C6DF3DEEB6}" type="datetime1">
              <a:rPr lang="da-DK" smtClean="0"/>
              <a:t>26-01-2018</a:t>
            </a:fld>
            <a:endParaRPr lang="da-DK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ListViews and Adapters</a:t>
            </a:r>
            <a:endParaRPr lang="da-DK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D731-BDC1-415C-B558-520DCC71A714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10161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A1B8-567C-4C5C-8E15-1E9E8D8A8B38}" type="datetime1">
              <a:rPr lang="da-DK" smtClean="0"/>
              <a:t>26-01-2018</a:t>
            </a:fld>
            <a:endParaRPr lang="da-DK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ListViews and Adapters</a:t>
            </a:r>
            <a:endParaRPr lang="da-DK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D731-BDC1-415C-B558-520DCC71A714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75564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18645-14CC-42E5-8B7C-C50E93751ABD}" type="datetime1">
              <a:rPr lang="da-DK" smtClean="0"/>
              <a:t>26-01-2018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dirty="0" smtClean="0"/>
              <a:t>ListViews and Adapters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FD731-BDC1-415C-B558-520DCC71A714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73952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comments" Target="../comments/commen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Android </a:t>
            </a:r>
            <a:br>
              <a:rPr lang="da-DK" dirty="0" smtClean="0"/>
            </a:br>
            <a:r>
              <a:rPr lang="da-DK" dirty="0" smtClean="0"/>
              <a:t>ListViews and Adapters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err="1" smtClean="0"/>
              <a:t>Displaying</a:t>
            </a:r>
            <a:r>
              <a:rPr lang="da-DK" dirty="0" smtClean="0"/>
              <a:t> lists of </a:t>
            </a:r>
            <a:r>
              <a:rPr lang="da-DK" dirty="0" err="1" smtClean="0"/>
              <a:t>similar</a:t>
            </a:r>
            <a:r>
              <a:rPr lang="da-DK" dirty="0" smtClean="0"/>
              <a:t> data</a:t>
            </a:r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ListViews and Adapters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D731-BDC1-415C-B558-520DCC71A714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8759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ListView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ListView</a:t>
            </a:r>
            <a:r>
              <a:rPr lang="en-US" dirty="0" smtClean="0"/>
              <a:t> is a view (GUI component) to show a list of information.</a:t>
            </a:r>
          </a:p>
          <a:p>
            <a:r>
              <a:rPr lang="da-DK" dirty="0" err="1" smtClean="0"/>
              <a:t>Example</a:t>
            </a:r>
            <a:r>
              <a:rPr lang="da-DK" dirty="0" smtClean="0"/>
              <a:t>: </a:t>
            </a:r>
            <a:r>
              <a:rPr lang="da-DK" dirty="0" err="1" smtClean="0"/>
              <a:t>StarBuzzListExample</a:t>
            </a:r>
            <a:r>
              <a:rPr lang="da-DK" dirty="0" smtClean="0"/>
              <a:t> -&gt; activity-toplevel.xml</a:t>
            </a:r>
          </a:p>
          <a:p>
            <a:r>
              <a:rPr lang="da-DK" dirty="0" err="1" smtClean="0"/>
              <a:t>ListView</a:t>
            </a:r>
            <a:r>
              <a:rPr lang="da-DK" dirty="0" smtClean="0"/>
              <a:t> </a:t>
            </a:r>
            <a:r>
              <a:rPr lang="da-DK" dirty="0" err="1" smtClean="0"/>
              <a:t>can</a:t>
            </a:r>
            <a:r>
              <a:rPr lang="da-DK" dirty="0" smtClean="0"/>
              <a:t> </a:t>
            </a:r>
            <a:r>
              <a:rPr lang="da-DK" dirty="0" err="1" smtClean="0"/>
              <a:t>be</a:t>
            </a:r>
            <a:r>
              <a:rPr lang="da-DK" dirty="0" smtClean="0"/>
              <a:t> </a:t>
            </a:r>
            <a:r>
              <a:rPr lang="da-DK" dirty="0" err="1" smtClean="0"/>
              <a:t>used</a:t>
            </a:r>
            <a:r>
              <a:rPr lang="da-DK" dirty="0" smtClean="0"/>
              <a:t> with </a:t>
            </a:r>
            <a:r>
              <a:rPr lang="da-DK" dirty="0" err="1" smtClean="0"/>
              <a:t>other</a:t>
            </a:r>
            <a:r>
              <a:rPr lang="da-DK" dirty="0" smtClean="0"/>
              <a:t> </a:t>
            </a:r>
            <a:r>
              <a:rPr lang="da-DK" dirty="0" err="1" smtClean="0"/>
              <a:t>Views</a:t>
            </a:r>
            <a:r>
              <a:rPr lang="da-DK" dirty="0" smtClean="0"/>
              <a:t> in an Activity</a:t>
            </a:r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ListViews and Adapters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D731-BDC1-415C-B558-520DCC71A714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2022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ListActivity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 smtClean="0"/>
              <a:t>ListActivity</a:t>
            </a:r>
            <a:r>
              <a:rPr lang="da-DK" dirty="0" smtClean="0"/>
              <a:t> is a </a:t>
            </a:r>
            <a:r>
              <a:rPr lang="da-DK" dirty="0" err="1" smtClean="0"/>
              <a:t>special</a:t>
            </a:r>
            <a:r>
              <a:rPr lang="da-DK" dirty="0" smtClean="0"/>
              <a:t> Activity (sub-</a:t>
            </a:r>
            <a:r>
              <a:rPr lang="da-DK" dirty="0" err="1" smtClean="0"/>
              <a:t>class</a:t>
            </a:r>
            <a:r>
              <a:rPr lang="da-DK" dirty="0" smtClean="0"/>
              <a:t>) </a:t>
            </a:r>
            <a:r>
              <a:rPr lang="da-DK" dirty="0" err="1" smtClean="0"/>
              <a:t>which</a:t>
            </a:r>
            <a:r>
              <a:rPr lang="da-DK" dirty="0" smtClean="0"/>
              <a:t> </a:t>
            </a:r>
            <a:r>
              <a:rPr lang="da-DK" dirty="0" err="1" smtClean="0"/>
              <a:t>contains</a:t>
            </a:r>
            <a:r>
              <a:rPr lang="da-DK" dirty="0" smtClean="0"/>
              <a:t> a </a:t>
            </a:r>
            <a:r>
              <a:rPr lang="da-DK" dirty="0" err="1" smtClean="0"/>
              <a:t>ListView</a:t>
            </a:r>
            <a:r>
              <a:rPr lang="da-DK" dirty="0" smtClean="0"/>
              <a:t> </a:t>
            </a:r>
            <a:r>
              <a:rPr lang="da-DK" dirty="0" err="1" smtClean="0"/>
              <a:t>only</a:t>
            </a:r>
            <a:r>
              <a:rPr lang="da-DK" dirty="0" smtClean="0"/>
              <a:t>.</a:t>
            </a:r>
          </a:p>
          <a:p>
            <a:r>
              <a:rPr lang="da-DK" dirty="0" err="1" smtClean="0"/>
              <a:t>Useful</a:t>
            </a:r>
            <a:r>
              <a:rPr lang="da-DK" dirty="0" smtClean="0"/>
              <a:t> if </a:t>
            </a:r>
            <a:r>
              <a:rPr lang="da-DK" dirty="0" err="1" smtClean="0"/>
              <a:t>you</a:t>
            </a:r>
            <a:r>
              <a:rPr lang="da-DK" dirty="0" smtClean="0"/>
              <a:t> have an Activity with a List and </a:t>
            </a:r>
            <a:r>
              <a:rPr lang="da-DK" dirty="0" err="1" smtClean="0"/>
              <a:t>nothing</a:t>
            </a:r>
            <a:r>
              <a:rPr lang="da-DK" dirty="0" smtClean="0"/>
              <a:t> </a:t>
            </a:r>
            <a:r>
              <a:rPr lang="da-DK" dirty="0" err="1" smtClean="0"/>
              <a:t>else</a:t>
            </a:r>
            <a:endParaRPr lang="da-DK" dirty="0" smtClean="0"/>
          </a:p>
          <a:p>
            <a:r>
              <a:rPr lang="da-DK" dirty="0" err="1" smtClean="0"/>
              <a:t>Example</a:t>
            </a:r>
            <a:r>
              <a:rPr lang="da-DK" dirty="0" smtClean="0"/>
              <a:t>: </a:t>
            </a:r>
            <a:endParaRPr lang="da-DK" dirty="0" smtClean="0"/>
          </a:p>
          <a:p>
            <a:pPr lvl="1"/>
            <a:r>
              <a:rPr lang="da-DK" dirty="0" err="1" smtClean="0"/>
              <a:t>StarBuzzListExample</a:t>
            </a:r>
            <a:r>
              <a:rPr lang="da-DK" dirty="0" smtClean="0"/>
              <a:t> </a:t>
            </a:r>
            <a:r>
              <a:rPr lang="da-DK" dirty="0"/>
              <a:t>-&gt; </a:t>
            </a:r>
            <a:r>
              <a:rPr lang="da-DK" dirty="0" err="1" smtClean="0"/>
              <a:t>DrinkCatagoryActivity</a:t>
            </a:r>
            <a:endParaRPr lang="da-DK" dirty="0"/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ListViews and Adapters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D731-BDC1-415C-B558-520DCC71A714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92639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Adding</a:t>
            </a:r>
            <a:r>
              <a:rPr lang="da-DK" dirty="0" smtClean="0"/>
              <a:t> data to a </a:t>
            </a:r>
            <a:r>
              <a:rPr lang="da-DK" dirty="0" err="1" smtClean="0"/>
              <a:t>ListView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Listviews</a:t>
            </a:r>
            <a:r>
              <a:rPr lang="en-US" dirty="0" smtClean="0"/>
              <a:t> can be populated from a number of different data sources:</a:t>
            </a:r>
          </a:p>
          <a:p>
            <a:r>
              <a:rPr lang="en-US" dirty="0" err="1" smtClean="0"/>
              <a:t>ListView</a:t>
            </a:r>
            <a:r>
              <a:rPr lang="en-US" dirty="0" smtClean="0"/>
              <a:t> </a:t>
            </a:r>
            <a:r>
              <a:rPr lang="en-US" dirty="0"/>
              <a:t>can be populated using static data from the string.xml file</a:t>
            </a:r>
          </a:p>
          <a:p>
            <a:pPr lvl="1"/>
            <a:r>
              <a:rPr lang="da-DK" dirty="0" err="1" smtClean="0"/>
              <a:t>Example</a:t>
            </a:r>
            <a:r>
              <a:rPr lang="da-DK" dirty="0" smtClean="0"/>
              <a:t>: </a:t>
            </a:r>
            <a:r>
              <a:rPr lang="da-DK" dirty="0" err="1" smtClean="0"/>
              <a:t>StarBuzzListExample</a:t>
            </a:r>
            <a:r>
              <a:rPr lang="da-DK" dirty="0" smtClean="0"/>
              <a:t> </a:t>
            </a:r>
            <a:r>
              <a:rPr lang="da-DK" dirty="0"/>
              <a:t>-&gt; activity-toplevel.xml</a:t>
            </a:r>
          </a:p>
          <a:p>
            <a:r>
              <a:rPr lang="da-DK" dirty="0" err="1" smtClean="0"/>
              <a:t>ListView</a:t>
            </a:r>
            <a:r>
              <a:rPr lang="da-DK" dirty="0" smtClean="0"/>
              <a:t> </a:t>
            </a:r>
            <a:r>
              <a:rPr lang="da-DK" dirty="0" err="1" smtClean="0"/>
              <a:t>can</a:t>
            </a:r>
            <a:r>
              <a:rPr lang="da-DK" dirty="0" smtClean="0"/>
              <a:t> </a:t>
            </a:r>
            <a:r>
              <a:rPr lang="da-DK" dirty="0" err="1" smtClean="0"/>
              <a:t>be</a:t>
            </a:r>
            <a:r>
              <a:rPr lang="da-DK" dirty="0" smtClean="0"/>
              <a:t> </a:t>
            </a:r>
            <a:r>
              <a:rPr lang="da-DK" dirty="0" err="1" smtClean="0"/>
              <a:t>populated</a:t>
            </a:r>
            <a:r>
              <a:rPr lang="da-DK" dirty="0" smtClean="0"/>
              <a:t> from an Array or List in the </a:t>
            </a:r>
            <a:r>
              <a:rPr lang="da-DK" dirty="0" err="1" smtClean="0"/>
              <a:t>application</a:t>
            </a:r>
            <a:endParaRPr lang="da-DK" dirty="0" smtClean="0"/>
          </a:p>
          <a:p>
            <a:pPr lvl="1"/>
            <a:r>
              <a:rPr lang="da-DK" dirty="0" err="1" smtClean="0"/>
              <a:t>Example</a:t>
            </a:r>
            <a:r>
              <a:rPr lang="da-DK" dirty="0" smtClean="0"/>
              <a:t>: </a:t>
            </a:r>
            <a:r>
              <a:rPr lang="da-DK" dirty="0" err="1"/>
              <a:t>StarBuzzListExample</a:t>
            </a:r>
            <a:r>
              <a:rPr lang="da-DK" dirty="0"/>
              <a:t> -&gt; </a:t>
            </a:r>
            <a:r>
              <a:rPr lang="da-DK" dirty="0" err="1" smtClean="0"/>
              <a:t>DrinkCategoryActivity</a:t>
            </a:r>
            <a:endParaRPr lang="da-DK" dirty="0" smtClean="0"/>
          </a:p>
          <a:p>
            <a:pPr lvl="1"/>
            <a:r>
              <a:rPr lang="da-DK" dirty="0" smtClean="0"/>
              <a:t>To </a:t>
            </a:r>
            <a:r>
              <a:rPr lang="da-DK" dirty="0" err="1" smtClean="0"/>
              <a:t>connect</a:t>
            </a:r>
            <a:r>
              <a:rPr lang="da-DK" dirty="0" smtClean="0"/>
              <a:t> the </a:t>
            </a:r>
            <a:r>
              <a:rPr lang="da-DK" dirty="0" err="1" smtClean="0"/>
              <a:t>ListView</a:t>
            </a:r>
            <a:r>
              <a:rPr lang="da-DK" dirty="0" smtClean="0"/>
              <a:t> to the datasource </a:t>
            </a:r>
            <a:r>
              <a:rPr lang="da-DK" dirty="0" err="1" smtClean="0"/>
              <a:t>we</a:t>
            </a:r>
            <a:r>
              <a:rPr lang="da-DK" dirty="0" smtClean="0"/>
              <a:t> </a:t>
            </a:r>
            <a:r>
              <a:rPr lang="da-DK" dirty="0" err="1" smtClean="0"/>
              <a:t>need</a:t>
            </a:r>
            <a:r>
              <a:rPr lang="da-DK" dirty="0" smtClean="0"/>
              <a:t> a </a:t>
            </a:r>
            <a:r>
              <a:rPr lang="da-DK" dirty="0" err="1" smtClean="0"/>
              <a:t>ListAdapter</a:t>
            </a:r>
            <a:endParaRPr lang="da-DK" dirty="0" smtClean="0"/>
          </a:p>
          <a:p>
            <a:r>
              <a:rPr lang="da-DK" dirty="0" err="1" smtClean="0"/>
              <a:t>Other</a:t>
            </a:r>
            <a:r>
              <a:rPr lang="da-DK" dirty="0" smtClean="0"/>
              <a:t> data </a:t>
            </a:r>
            <a:r>
              <a:rPr lang="da-DK" dirty="0" err="1" smtClean="0"/>
              <a:t>sources</a:t>
            </a:r>
            <a:endParaRPr lang="da-DK" dirty="0" smtClean="0"/>
          </a:p>
          <a:p>
            <a:pPr lvl="1"/>
            <a:r>
              <a:rPr lang="da-DK" dirty="0" smtClean="0"/>
              <a:t>Data from a database, </a:t>
            </a:r>
            <a:r>
              <a:rPr lang="da-DK" dirty="0" err="1" smtClean="0"/>
              <a:t>network</a:t>
            </a:r>
            <a:r>
              <a:rPr lang="da-DK" dirty="0" smtClean="0"/>
              <a:t> (</a:t>
            </a:r>
            <a:r>
              <a:rPr lang="da-DK" smtClean="0"/>
              <a:t>REST service …), </a:t>
            </a:r>
            <a:r>
              <a:rPr lang="da-DK" dirty="0" smtClean="0"/>
              <a:t>etc.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ListViews and Adapters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D731-BDC1-415C-B558-520DCC71A714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11079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sources and adapters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530725"/>
          </a:xfrm>
        </p:spPr>
        <p:txBody>
          <a:bodyPr>
            <a:normAutofit/>
          </a:bodyPr>
          <a:lstStyle/>
          <a:p>
            <a:r>
              <a:rPr lang="da-DK" dirty="0" err="1" smtClean="0"/>
              <a:t>Many</a:t>
            </a:r>
            <a:r>
              <a:rPr lang="da-DK" dirty="0" smtClean="0"/>
              <a:t> </a:t>
            </a:r>
            <a:r>
              <a:rPr lang="da-DK" dirty="0" err="1" smtClean="0"/>
              <a:t>different</a:t>
            </a:r>
            <a:r>
              <a:rPr lang="da-DK" dirty="0" smtClean="0"/>
              <a:t> </a:t>
            </a:r>
            <a:r>
              <a:rPr lang="da-DK" dirty="0" err="1" smtClean="0"/>
              <a:t>views</a:t>
            </a:r>
            <a:endParaRPr lang="da-DK" dirty="0" smtClean="0"/>
          </a:p>
          <a:p>
            <a:pPr lvl="1"/>
            <a:r>
              <a:rPr lang="da-DK" dirty="0" err="1" smtClean="0"/>
              <a:t>ListView</a:t>
            </a:r>
            <a:r>
              <a:rPr lang="da-DK" dirty="0" smtClean="0"/>
              <a:t>, Spinner, etc.</a:t>
            </a:r>
          </a:p>
          <a:p>
            <a:r>
              <a:rPr lang="da-DK" dirty="0" err="1" smtClean="0"/>
              <a:t>Many</a:t>
            </a:r>
            <a:r>
              <a:rPr lang="da-DK" dirty="0" smtClean="0"/>
              <a:t> </a:t>
            </a:r>
            <a:r>
              <a:rPr lang="da-DK" dirty="0" err="1" smtClean="0"/>
              <a:t>different</a:t>
            </a:r>
            <a:r>
              <a:rPr lang="da-DK" dirty="0" smtClean="0"/>
              <a:t> data </a:t>
            </a:r>
            <a:r>
              <a:rPr lang="da-DK" dirty="0" err="1" smtClean="0"/>
              <a:t>sources</a:t>
            </a:r>
            <a:endParaRPr lang="da-DK" dirty="0" smtClean="0"/>
          </a:p>
          <a:p>
            <a:r>
              <a:rPr lang="da-DK" dirty="0" smtClean="0"/>
              <a:t>Adapters </a:t>
            </a:r>
            <a:r>
              <a:rPr lang="da-DK" dirty="0" err="1" smtClean="0"/>
              <a:t>make</a:t>
            </a:r>
            <a:r>
              <a:rPr lang="da-DK" dirty="0" smtClean="0"/>
              <a:t> the data source </a:t>
            </a:r>
            <a:r>
              <a:rPr lang="da-DK" dirty="0" err="1" smtClean="0"/>
              <a:t>work</a:t>
            </a:r>
            <a:r>
              <a:rPr lang="da-DK" dirty="0" smtClean="0"/>
              <a:t> with the </a:t>
            </a:r>
            <a:r>
              <a:rPr lang="da-DK" dirty="0" err="1" smtClean="0"/>
              <a:t>view</a:t>
            </a:r>
            <a:endParaRPr lang="da-DK" dirty="0" smtClean="0"/>
          </a:p>
          <a:p>
            <a:r>
              <a:rPr lang="da-DK" dirty="0" smtClean="0"/>
              <a:t>Adapter </a:t>
            </a:r>
            <a:r>
              <a:rPr lang="da-DK" dirty="0" err="1" smtClean="0"/>
              <a:t>responsibilities</a:t>
            </a:r>
            <a:endParaRPr lang="da-DK" dirty="0" smtClean="0"/>
          </a:p>
          <a:p>
            <a:pPr lvl="1"/>
            <a:r>
              <a:rPr lang="da-DK" dirty="0" smtClean="0"/>
              <a:t>Supply data to the List, etc.</a:t>
            </a:r>
          </a:p>
          <a:p>
            <a:pPr lvl="1"/>
            <a:r>
              <a:rPr lang="da-DK" dirty="0" err="1" smtClean="0"/>
              <a:t>Create</a:t>
            </a:r>
            <a:r>
              <a:rPr lang="da-DK" dirty="0" smtClean="0"/>
              <a:t> a </a:t>
            </a:r>
            <a:r>
              <a:rPr lang="da-DK" dirty="0" err="1" smtClean="0"/>
              <a:t>view</a:t>
            </a:r>
            <a:r>
              <a:rPr lang="da-DK" dirty="0" smtClean="0"/>
              <a:t> for </a:t>
            </a:r>
            <a:r>
              <a:rPr lang="da-DK" dirty="0" err="1" smtClean="0"/>
              <a:t>each</a:t>
            </a:r>
            <a:r>
              <a:rPr lang="da-DK" dirty="0" smtClean="0"/>
              <a:t> List item</a:t>
            </a:r>
          </a:p>
          <a:p>
            <a:endParaRPr lang="da-DK" dirty="0"/>
          </a:p>
        </p:txBody>
      </p:sp>
      <p:pic>
        <p:nvPicPr>
          <p:cNvPr id="1026" name="Picture 2" descr="https://anujarosha.files.wordpress.com/2011/11/2-create-a-listview-using-arrayadapter-in-android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2117" y="2547410"/>
            <a:ext cx="5181600" cy="2709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kstfelt 5"/>
          <p:cNvSpPr txBox="1"/>
          <p:nvPr/>
        </p:nvSpPr>
        <p:spPr>
          <a:xfrm>
            <a:off x="6545765" y="5253633"/>
            <a:ext cx="55533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/>
              <a:t>Source</a:t>
            </a:r>
            <a:r>
              <a:rPr lang="da-DK" dirty="0"/>
              <a:t> </a:t>
            </a:r>
            <a:r>
              <a:rPr lang="da-DK" sz="1400" dirty="0"/>
              <a:t>https://anujarosha.files.wordpress.com/2011/11/2-create-a-listview-using-arrayadapter-in-android.png</a:t>
            </a:r>
          </a:p>
        </p:txBody>
      </p:sp>
      <p:pic>
        <p:nvPicPr>
          <p:cNvPr id="1032" name="Picture 8" descr="European to UK Adapter EU to UK Plug Adapt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2083" y="0"/>
            <a:ext cx="2498415" cy="2498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Pladsholder til sidefod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ListViews and Adapters</a:t>
            </a:r>
            <a:endParaRPr lang="da-DK" dirty="0"/>
          </a:p>
        </p:txBody>
      </p:sp>
      <p:sp>
        <p:nvSpPr>
          <p:cNvPr id="10" name="Pladsholder til slide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D731-BDC1-415C-B558-520DCC71A714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85682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Some</a:t>
            </a:r>
            <a:r>
              <a:rPr lang="da-DK" dirty="0" smtClean="0"/>
              <a:t> adapter </a:t>
            </a:r>
            <a:r>
              <a:rPr lang="da-DK" dirty="0" err="1" smtClean="0"/>
              <a:t>classes</a:t>
            </a:r>
            <a:endParaRPr lang="da-DK" dirty="0"/>
          </a:p>
        </p:txBody>
      </p:sp>
      <p:sp>
        <p:nvSpPr>
          <p:cNvPr id="6" name="Pladsholder til indhol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 smtClean="0"/>
              <a:t>ArrayAdapter</a:t>
            </a:r>
            <a:r>
              <a:rPr lang="da-DK" dirty="0" smtClean="0"/>
              <a:t>&lt;T&gt;</a:t>
            </a:r>
          </a:p>
          <a:p>
            <a:pPr lvl="1"/>
            <a:r>
              <a:rPr lang="da-DK" dirty="0" smtClean="0"/>
              <a:t>Handles arrays […] and List&lt;T&gt; of </a:t>
            </a:r>
            <a:r>
              <a:rPr lang="da-DK" dirty="0" err="1" smtClean="0"/>
              <a:t>objects</a:t>
            </a:r>
            <a:endParaRPr lang="da-DK" dirty="0" smtClean="0"/>
          </a:p>
          <a:p>
            <a:r>
              <a:rPr lang="da-DK" dirty="0" err="1" smtClean="0"/>
              <a:t>CursorAdapter</a:t>
            </a:r>
            <a:r>
              <a:rPr lang="da-DK" dirty="0" smtClean="0"/>
              <a:t>&lt;T&gt;</a:t>
            </a:r>
          </a:p>
          <a:p>
            <a:pPr lvl="1"/>
            <a:r>
              <a:rPr lang="da-DK" dirty="0" smtClean="0"/>
              <a:t>Handles </a:t>
            </a:r>
            <a:r>
              <a:rPr lang="da-DK" dirty="0" err="1" smtClean="0"/>
              <a:t>results</a:t>
            </a:r>
            <a:r>
              <a:rPr lang="da-DK" dirty="0" smtClean="0"/>
              <a:t> from SELECT </a:t>
            </a:r>
            <a:r>
              <a:rPr lang="da-DK" dirty="0" err="1" smtClean="0"/>
              <a:t>queries</a:t>
            </a:r>
            <a:r>
              <a:rPr lang="da-DK" dirty="0" smtClean="0"/>
              <a:t> to a database</a:t>
            </a:r>
          </a:p>
          <a:p>
            <a:r>
              <a:rPr lang="da-DK" dirty="0" err="1" smtClean="0"/>
              <a:t>CustomAdapter</a:t>
            </a:r>
            <a:endParaRPr lang="da-DK" dirty="0" smtClean="0"/>
          </a:p>
          <a:p>
            <a:pPr lvl="1"/>
            <a:r>
              <a:rPr lang="da-DK" dirty="0" smtClean="0"/>
              <a:t>Make </a:t>
            </a:r>
            <a:r>
              <a:rPr lang="da-DK" dirty="0" err="1" smtClean="0"/>
              <a:t>your</a:t>
            </a:r>
            <a:r>
              <a:rPr lang="da-DK" dirty="0" smtClean="0"/>
              <a:t> </a:t>
            </a:r>
            <a:r>
              <a:rPr lang="da-DK" dirty="0" err="1" smtClean="0"/>
              <a:t>own</a:t>
            </a:r>
            <a:r>
              <a:rPr lang="da-DK" dirty="0" smtClean="0"/>
              <a:t> adapter by </a:t>
            </a:r>
            <a:r>
              <a:rPr lang="da-DK" dirty="0" err="1" smtClean="0"/>
              <a:t>extending</a:t>
            </a:r>
            <a:r>
              <a:rPr lang="da-DK" dirty="0" smtClean="0"/>
              <a:t> </a:t>
            </a:r>
            <a:r>
              <a:rPr lang="da-DK" dirty="0" err="1" smtClean="0"/>
              <a:t>BaseAdapter</a:t>
            </a:r>
            <a:r>
              <a:rPr lang="da-DK" dirty="0" smtClean="0"/>
              <a:t>&lt;T&gt; or </a:t>
            </a:r>
            <a:r>
              <a:rPr lang="da-DK" dirty="0" err="1" smtClean="0"/>
              <a:t>ArrayAdapter</a:t>
            </a:r>
            <a:r>
              <a:rPr lang="da-DK" dirty="0" smtClean="0"/>
              <a:t>&lt;T&gt;</a:t>
            </a:r>
          </a:p>
          <a:p>
            <a:pPr lvl="1"/>
            <a:r>
              <a:rPr lang="da-DK" dirty="0" err="1" smtClean="0"/>
              <a:t>Example</a:t>
            </a:r>
            <a:r>
              <a:rPr lang="da-DK" dirty="0"/>
              <a:t> </a:t>
            </a:r>
            <a:endParaRPr lang="da-DK" dirty="0" smtClean="0"/>
          </a:p>
          <a:p>
            <a:pPr lvl="2"/>
            <a:r>
              <a:rPr lang="da-DK" dirty="0" err="1" smtClean="0"/>
              <a:t>StarBuzzListExample</a:t>
            </a:r>
            <a:r>
              <a:rPr lang="da-DK" dirty="0" smtClean="0"/>
              <a:t>: </a:t>
            </a:r>
            <a:r>
              <a:rPr lang="da-DK" dirty="0" err="1" smtClean="0"/>
              <a:t>DrinkCategoryActivity</a:t>
            </a:r>
            <a:r>
              <a:rPr lang="da-DK" dirty="0" smtClean="0"/>
              <a:t> + drinklist_item.xml</a:t>
            </a:r>
            <a:endParaRPr lang="da-DK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ListViews and Adapters</a:t>
            </a:r>
            <a:endParaRPr lang="da-DK" dirty="0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D731-BDC1-415C-B558-520DCC71A714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41797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ArrayAdapter</a:t>
            </a:r>
            <a:r>
              <a:rPr lang="da-DK" dirty="0" smtClean="0"/>
              <a:t>&lt;T&gt; </a:t>
            </a:r>
            <a:r>
              <a:rPr lang="da-DK" dirty="0" err="1" smtClean="0"/>
              <a:t>constructors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The </a:t>
            </a:r>
            <a:r>
              <a:rPr lang="da-DK" dirty="0" err="1" smtClean="0"/>
              <a:t>class</a:t>
            </a:r>
            <a:r>
              <a:rPr lang="da-DK" dirty="0" smtClean="0"/>
              <a:t> </a:t>
            </a:r>
            <a:r>
              <a:rPr lang="da-DK" dirty="0" err="1" smtClean="0"/>
              <a:t>ArrayAdapter</a:t>
            </a:r>
            <a:r>
              <a:rPr lang="da-DK" dirty="0" smtClean="0"/>
              <a:t>&lt;T&gt; has 6 public </a:t>
            </a:r>
            <a:r>
              <a:rPr lang="da-DK" dirty="0" err="1" smtClean="0"/>
              <a:t>constructors</a:t>
            </a:r>
            <a:r>
              <a:rPr lang="da-DK" dirty="0" smtClean="0"/>
              <a:t>.</a:t>
            </a:r>
          </a:p>
          <a:p>
            <a:r>
              <a:rPr lang="da-DK" dirty="0" err="1" smtClean="0"/>
              <a:t>We</a:t>
            </a:r>
            <a:r>
              <a:rPr lang="da-DK" dirty="0" smtClean="0"/>
              <a:t> </a:t>
            </a:r>
            <a:r>
              <a:rPr lang="da-DK" dirty="0" err="1" smtClean="0"/>
              <a:t>often</a:t>
            </a:r>
            <a:r>
              <a:rPr lang="da-DK" dirty="0" smtClean="0"/>
              <a:t> </a:t>
            </a:r>
            <a:r>
              <a:rPr lang="da-DK" dirty="0" err="1" smtClean="0"/>
              <a:t>use</a:t>
            </a:r>
            <a:r>
              <a:rPr lang="da-DK" dirty="0" smtClean="0"/>
              <a:t> </a:t>
            </a:r>
            <a:r>
              <a:rPr lang="da-DK" dirty="0" err="1" smtClean="0"/>
              <a:t>this</a:t>
            </a:r>
            <a:endParaRPr lang="da-DK" dirty="0" smtClean="0"/>
          </a:p>
          <a:p>
            <a:pPr lvl="1"/>
            <a:r>
              <a:rPr lang="da-DK" dirty="0" err="1" smtClean="0"/>
              <a:t>ArrayAdapter</a:t>
            </a:r>
            <a:r>
              <a:rPr lang="da-DK" dirty="0" smtClean="0"/>
              <a:t>(</a:t>
            </a:r>
            <a:r>
              <a:rPr lang="da-DK" dirty="0" err="1" smtClean="0"/>
              <a:t>context</a:t>
            </a:r>
            <a:r>
              <a:rPr lang="da-DK" dirty="0" smtClean="0"/>
              <a:t>, </a:t>
            </a:r>
            <a:r>
              <a:rPr lang="da-DK" dirty="0" err="1" smtClean="0"/>
              <a:t>resourceId</a:t>
            </a:r>
            <a:r>
              <a:rPr lang="da-DK" dirty="0" smtClean="0"/>
              <a:t>, data source)</a:t>
            </a:r>
          </a:p>
          <a:p>
            <a:pPr lvl="1"/>
            <a:r>
              <a:rPr lang="da-DK" dirty="0" err="1" smtClean="0"/>
              <a:t>Context</a:t>
            </a:r>
            <a:endParaRPr lang="da-DK" dirty="0"/>
          </a:p>
          <a:p>
            <a:pPr lvl="2"/>
            <a:r>
              <a:rPr lang="da-DK" dirty="0" smtClean="0"/>
              <a:t>The Activity </a:t>
            </a:r>
            <a:r>
              <a:rPr lang="da-DK" dirty="0" err="1" smtClean="0"/>
              <a:t>object</a:t>
            </a:r>
            <a:r>
              <a:rPr lang="da-DK" dirty="0" smtClean="0"/>
              <a:t> </a:t>
            </a:r>
            <a:r>
              <a:rPr lang="da-DK" dirty="0" err="1" smtClean="0"/>
              <a:t>that</a:t>
            </a:r>
            <a:r>
              <a:rPr lang="da-DK" dirty="0" smtClean="0"/>
              <a:t> </a:t>
            </a:r>
            <a:r>
              <a:rPr lang="da-DK" dirty="0" err="1" smtClean="0"/>
              <a:t>contains</a:t>
            </a:r>
            <a:r>
              <a:rPr lang="da-DK" dirty="0" smtClean="0"/>
              <a:t> the list, </a:t>
            </a:r>
            <a:r>
              <a:rPr lang="da-DK" dirty="0" err="1" smtClean="0"/>
              <a:t>usually</a:t>
            </a:r>
            <a:r>
              <a:rPr lang="da-DK" dirty="0" smtClean="0"/>
              <a:t> </a:t>
            </a:r>
            <a:r>
              <a:rPr lang="da-DK" i="1" dirty="0" err="1" smtClean="0"/>
              <a:t>this</a:t>
            </a:r>
            <a:endParaRPr lang="da-DK" i="1" dirty="0" smtClean="0"/>
          </a:p>
          <a:p>
            <a:pPr lvl="1"/>
            <a:r>
              <a:rPr lang="da-DK" dirty="0" err="1" smtClean="0"/>
              <a:t>ResourceId</a:t>
            </a:r>
            <a:endParaRPr lang="da-DK" dirty="0" smtClean="0"/>
          </a:p>
          <a:p>
            <a:pPr lvl="2"/>
            <a:r>
              <a:rPr lang="da-DK" dirty="0" smtClean="0"/>
              <a:t>The id (</a:t>
            </a:r>
            <a:r>
              <a:rPr lang="da-DK" dirty="0" err="1" smtClean="0"/>
              <a:t>int</a:t>
            </a:r>
            <a:r>
              <a:rPr lang="da-DK" dirty="0" smtClean="0"/>
              <a:t>) of the layout file </a:t>
            </a:r>
            <a:r>
              <a:rPr lang="da-DK" dirty="0" err="1" smtClean="0"/>
              <a:t>containing</a:t>
            </a:r>
            <a:r>
              <a:rPr lang="da-DK" dirty="0" smtClean="0"/>
              <a:t> a </a:t>
            </a:r>
            <a:r>
              <a:rPr lang="da-DK" dirty="0" err="1" smtClean="0"/>
              <a:t>TextView</a:t>
            </a:r>
            <a:r>
              <a:rPr lang="da-DK" dirty="0" smtClean="0"/>
              <a:t> to </a:t>
            </a:r>
            <a:r>
              <a:rPr lang="da-DK" dirty="0" err="1" smtClean="0"/>
              <a:t>use</a:t>
            </a:r>
            <a:r>
              <a:rPr lang="da-DK" dirty="0" smtClean="0"/>
              <a:t> </a:t>
            </a:r>
            <a:r>
              <a:rPr lang="da-DK" dirty="0" err="1" smtClean="0"/>
              <a:t>when</a:t>
            </a:r>
            <a:r>
              <a:rPr lang="da-DK" dirty="0" smtClean="0"/>
              <a:t> </a:t>
            </a:r>
            <a:r>
              <a:rPr lang="da-DK" dirty="0" err="1" smtClean="0"/>
              <a:t>instantiating</a:t>
            </a:r>
            <a:r>
              <a:rPr lang="da-DK" dirty="0" smtClean="0"/>
              <a:t> </a:t>
            </a:r>
            <a:r>
              <a:rPr lang="da-DK" dirty="0" err="1" smtClean="0"/>
              <a:t>views</a:t>
            </a:r>
            <a:r>
              <a:rPr lang="da-DK" dirty="0" smtClean="0"/>
              <a:t> for </a:t>
            </a:r>
            <a:r>
              <a:rPr lang="da-DK" dirty="0" err="1" smtClean="0"/>
              <a:t>each</a:t>
            </a:r>
            <a:r>
              <a:rPr lang="da-DK" dirty="0" smtClean="0"/>
              <a:t> item in the list</a:t>
            </a:r>
          </a:p>
          <a:p>
            <a:pPr lvl="1"/>
            <a:r>
              <a:rPr lang="da-DK" dirty="0" smtClean="0"/>
              <a:t>Data source</a:t>
            </a:r>
          </a:p>
          <a:p>
            <a:pPr lvl="2"/>
            <a:r>
              <a:rPr lang="da-DK" dirty="0" smtClean="0"/>
              <a:t>An array [..] or a List&lt;T&gt;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ListViews and Adapters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D731-BDC1-415C-B558-520DCC71A714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995804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ArrayAdapter</a:t>
            </a:r>
            <a:r>
              <a:rPr lang="da-DK" dirty="0" smtClean="0"/>
              <a:t/>
            </a:r>
            <a:br>
              <a:rPr lang="da-DK" dirty="0" smtClean="0"/>
            </a:br>
            <a:r>
              <a:rPr lang="da-DK" dirty="0"/>
              <a:t>	</a:t>
            </a:r>
            <a:r>
              <a:rPr lang="da-DK" dirty="0" err="1" smtClean="0"/>
              <a:t>different</a:t>
            </a:r>
            <a:r>
              <a:rPr lang="da-DK" dirty="0" smtClean="0"/>
              <a:t> </a:t>
            </a:r>
            <a:r>
              <a:rPr lang="da-DK" dirty="0" err="1" smtClean="0"/>
              <a:t>ways</a:t>
            </a:r>
            <a:r>
              <a:rPr lang="da-DK" dirty="0" smtClean="0"/>
              <a:t> to display an item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 smtClean="0"/>
              <a:t>There</a:t>
            </a:r>
            <a:r>
              <a:rPr lang="da-DK" dirty="0" smtClean="0"/>
              <a:t> </a:t>
            </a:r>
            <a:r>
              <a:rPr lang="da-DK" dirty="0" err="1" smtClean="0"/>
              <a:t>are</a:t>
            </a:r>
            <a:r>
              <a:rPr lang="da-DK" dirty="0" smtClean="0"/>
              <a:t> </a:t>
            </a:r>
            <a:r>
              <a:rPr lang="da-DK" dirty="0" err="1" smtClean="0"/>
              <a:t>several</a:t>
            </a:r>
            <a:r>
              <a:rPr lang="da-DK" dirty="0" smtClean="0"/>
              <a:t> </a:t>
            </a:r>
            <a:r>
              <a:rPr lang="da-DK" dirty="0" err="1" smtClean="0"/>
              <a:t>way</a:t>
            </a:r>
            <a:r>
              <a:rPr lang="da-DK" dirty="0" smtClean="0"/>
              <a:t> to display an item in a list …</a:t>
            </a:r>
          </a:p>
          <a:p>
            <a:r>
              <a:rPr lang="da-DK" dirty="0" err="1" smtClean="0"/>
              <a:t>Android.R.layout</a:t>
            </a:r>
            <a:r>
              <a:rPr lang="da-DK" dirty="0" smtClean="0"/>
              <a:t> </a:t>
            </a:r>
            <a:r>
              <a:rPr lang="da-DK" dirty="0" err="1" smtClean="0"/>
              <a:t>contains</a:t>
            </a:r>
            <a:r>
              <a:rPr lang="da-DK" dirty="0" smtClean="0"/>
              <a:t> </a:t>
            </a:r>
            <a:r>
              <a:rPr lang="da-DK" dirty="0" err="1" smtClean="0"/>
              <a:t>some</a:t>
            </a:r>
            <a:r>
              <a:rPr lang="da-DK" dirty="0" smtClean="0"/>
              <a:t> displays for list items</a:t>
            </a:r>
          </a:p>
          <a:p>
            <a:pPr lvl="1"/>
            <a:r>
              <a:rPr lang="da-DK" dirty="0" smtClean="0"/>
              <a:t>… and a </a:t>
            </a:r>
            <a:r>
              <a:rPr lang="da-DK" dirty="0" err="1" smtClean="0"/>
              <a:t>lot</a:t>
            </a:r>
            <a:r>
              <a:rPr lang="da-DK" dirty="0" smtClean="0"/>
              <a:t> of </a:t>
            </a:r>
            <a:r>
              <a:rPr lang="da-DK" dirty="0" err="1" smtClean="0"/>
              <a:t>other</a:t>
            </a:r>
            <a:r>
              <a:rPr lang="da-DK" dirty="0" smtClean="0"/>
              <a:t> </a:t>
            </a:r>
            <a:r>
              <a:rPr lang="da-DK" dirty="0" err="1" smtClean="0"/>
              <a:t>things</a:t>
            </a:r>
            <a:endParaRPr lang="da-DK" dirty="0"/>
          </a:p>
          <a:p>
            <a:pPr lvl="1"/>
            <a:r>
              <a:rPr lang="da-DK" dirty="0" smtClean="0"/>
              <a:t>Not to </a:t>
            </a:r>
            <a:r>
              <a:rPr lang="da-DK" dirty="0" err="1" smtClean="0"/>
              <a:t>be</a:t>
            </a:r>
            <a:r>
              <a:rPr lang="da-DK" dirty="0" smtClean="0"/>
              <a:t> </a:t>
            </a:r>
            <a:r>
              <a:rPr lang="da-DK" dirty="0" err="1" smtClean="0"/>
              <a:t>confused</a:t>
            </a:r>
            <a:r>
              <a:rPr lang="da-DK" dirty="0" smtClean="0"/>
              <a:t> with the R file </a:t>
            </a:r>
            <a:r>
              <a:rPr lang="da-DK" dirty="0" err="1" smtClean="0"/>
              <a:t>containing</a:t>
            </a:r>
            <a:r>
              <a:rPr lang="da-DK" dirty="0" smtClean="0"/>
              <a:t> </a:t>
            </a:r>
            <a:r>
              <a:rPr lang="da-DK" dirty="0" err="1" smtClean="0"/>
              <a:t>your</a:t>
            </a:r>
            <a:r>
              <a:rPr lang="da-DK" dirty="0" smtClean="0"/>
              <a:t> id etc.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ListViews</a:t>
            </a:r>
            <a:r>
              <a:rPr lang="da-DK" dirty="0" smtClean="0"/>
              <a:t> and Adapters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D731-BDC1-415C-B558-520DCC71A714}" type="slidenum">
              <a:rPr lang="da-DK" smtClean="0"/>
              <a:t>8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20520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1523</TotalTime>
  <Words>373</Words>
  <Application>Microsoft Office PowerPoint</Application>
  <PresentationFormat>Widescreen</PresentationFormat>
  <Paragraphs>70</Paragraphs>
  <Slides>8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Android  ListViews and Adapters</vt:lpstr>
      <vt:lpstr>ListView</vt:lpstr>
      <vt:lpstr>ListActivity</vt:lpstr>
      <vt:lpstr>Adding data to a ListView</vt:lpstr>
      <vt:lpstr>Data sources and adapters</vt:lpstr>
      <vt:lpstr>Some adapter classes</vt:lpstr>
      <vt:lpstr>ArrayAdapter&lt;T&gt; constructors</vt:lpstr>
      <vt:lpstr>ArrayAdapter  different ways to display an item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Android  ListViews and Adapters</dc:title>
  <dc:creator>Anders Børjesson</dc:creator>
  <cp:lastModifiedBy>Administrator</cp:lastModifiedBy>
  <cp:revision>18</cp:revision>
  <dcterms:created xsi:type="dcterms:W3CDTF">2016-02-01T12:47:09Z</dcterms:created>
  <dcterms:modified xsi:type="dcterms:W3CDTF">2018-01-26T10:18:46Z</dcterms:modified>
</cp:coreProperties>
</file>