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5" r:id="rId9"/>
    <p:sldId id="264" r:id="rId10"/>
    <p:sldId id="263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8758D-76A5-4FD7-836C-482E327E44AD}" type="datetimeFigureOut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2AB32-D0C5-40F4-9219-49BF06E64BFE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09538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A723-EEB1-44B3-8BAB-43E3D41547E7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573F-AF9F-4B4F-8373-4268666D6255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ED71E-1AF1-4474-A9E9-3B9AC300A9BD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0AA7-BCC7-40A7-BC2C-DADB39D25F97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4F95-6614-4152-9495-8F3D8E6285F7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F02F-6EC0-47B8-BAE8-3870850CF313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8C18-AC7D-4562-9159-F8A392B55B94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DE59D-8D7E-4A6C-A850-6C79222FF204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6693-32F8-4D5B-BB6E-181E4A461987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FD675-5FFA-497A-A2FC-FF50C9E8279C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D91-0C4D-411D-9C0A-75E101FBC07E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3DC51-3884-413D-B5CF-86336E6FB910}" type="datetime1">
              <a:rPr lang="da-DK" smtClean="0"/>
              <a:pPr/>
              <a:t>14-10-2013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Location based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Google maps etc. </a:t>
            </a:r>
          </a:p>
          <a:p>
            <a:r>
              <a:rPr lang="en-US" dirty="0" smtClean="0"/>
              <a:t>in Android apps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location providers:</a:t>
            </a:r>
            <a:br>
              <a:rPr lang="en-US" dirty="0" smtClean="0"/>
            </a:br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GPS_PROVIDER</a:t>
            </a:r>
          </a:p>
          <a:p>
            <a:pPr lvl="1"/>
            <a:r>
              <a:rPr lang="en-US" dirty="0" smtClean="0"/>
              <a:t>Accurate</a:t>
            </a:r>
          </a:p>
          <a:p>
            <a:pPr lvl="1"/>
            <a:r>
              <a:rPr lang="en-US" dirty="0" smtClean="0"/>
              <a:t>Works only outdoors</a:t>
            </a:r>
          </a:p>
          <a:p>
            <a:pPr lvl="2"/>
            <a:r>
              <a:rPr lang="en-US" dirty="0" smtClean="0"/>
              <a:t>Device must have satellite connection</a:t>
            </a:r>
          </a:p>
          <a:p>
            <a:pPr lvl="1"/>
            <a:r>
              <a:rPr lang="en-US" dirty="0" smtClean="0"/>
              <a:t>Consumes battery</a:t>
            </a:r>
          </a:p>
          <a:p>
            <a:pPr lvl="2"/>
            <a:r>
              <a:rPr lang="en-US" dirty="0" smtClean="0"/>
              <a:t>Satellite connection consumes battery</a:t>
            </a:r>
          </a:p>
          <a:p>
            <a:pPr lvl="1"/>
            <a:r>
              <a:rPr lang="en-US" dirty="0" smtClean="0"/>
              <a:t>Slow</a:t>
            </a:r>
          </a:p>
          <a:p>
            <a:r>
              <a:rPr lang="en-US" smtClean="0"/>
              <a:t>NETWORK_PROVIDER</a:t>
            </a:r>
            <a:endParaRPr lang="en-US" dirty="0" smtClean="0"/>
          </a:p>
          <a:p>
            <a:pPr lvl="1"/>
            <a:r>
              <a:rPr lang="en-US" dirty="0" smtClean="0"/>
              <a:t>Less accurate</a:t>
            </a:r>
          </a:p>
          <a:p>
            <a:pPr lvl="1"/>
            <a:r>
              <a:rPr lang="en-US" dirty="0" smtClean="0"/>
              <a:t>Works indoors (Wi-Fi + cell-tower) and outdoors (cell-tower)</a:t>
            </a:r>
          </a:p>
          <a:p>
            <a:pPr lvl="1"/>
            <a:r>
              <a:rPr lang="en-US" dirty="0" smtClean="0"/>
              <a:t>Consumes less battery</a:t>
            </a:r>
          </a:p>
          <a:p>
            <a:pPr lvl="1"/>
            <a:r>
              <a:rPr lang="en-US" dirty="0" smtClean="0"/>
              <a:t>Faster</a:t>
            </a:r>
          </a:p>
          <a:p>
            <a:r>
              <a:rPr lang="en-US" dirty="0" smtClean="0"/>
              <a:t>Source</a:t>
            </a:r>
          </a:p>
          <a:p>
            <a:pPr lvl="1"/>
            <a:r>
              <a:rPr lang="en-US" dirty="0" smtClean="0"/>
              <a:t>http://developer.android.com/guide/topics/location/obtaining-user-location.html</a:t>
            </a:r>
          </a:p>
          <a:p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10</a:t>
            </a:fld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location-based services </a:t>
            </a:r>
            <a:br>
              <a:rPr lang="en-US" dirty="0" smtClean="0"/>
            </a:br>
            <a:r>
              <a:rPr lang="en-US" dirty="0" smtClean="0"/>
              <a:t>available in Android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Showing maps</a:t>
            </a:r>
          </a:p>
          <a:p>
            <a:pPr lvl="1"/>
            <a:r>
              <a:rPr lang="en-US" dirty="0" smtClean="0"/>
              <a:t>Annotating maps</a:t>
            </a:r>
          </a:p>
          <a:p>
            <a:r>
              <a:rPr lang="en-US" dirty="0" smtClean="0"/>
              <a:t>Geocoding</a:t>
            </a:r>
          </a:p>
          <a:p>
            <a:pPr lvl="1"/>
            <a:r>
              <a:rPr lang="en-US" dirty="0" smtClean="0"/>
              <a:t>Address -&gt; location</a:t>
            </a:r>
          </a:p>
          <a:p>
            <a:r>
              <a:rPr lang="en-US" dirty="0" smtClean="0"/>
              <a:t>Reverse geocoding</a:t>
            </a:r>
          </a:p>
          <a:p>
            <a:pPr lvl="1"/>
            <a:r>
              <a:rPr lang="en-US" dirty="0" smtClean="0"/>
              <a:t>Location -&gt; address(es)</a:t>
            </a:r>
          </a:p>
          <a:p>
            <a:r>
              <a:rPr lang="en-US" dirty="0" smtClean="0"/>
              <a:t>Getting live location information</a:t>
            </a:r>
          </a:p>
          <a:p>
            <a:pPr lvl="1"/>
            <a:r>
              <a:rPr lang="en-US" dirty="0" smtClean="0"/>
              <a:t>Through GPS, mobile phone cell tower triangulation, or Wi-Fi positioning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041"/>
            <a:ext cx="8229600" cy="512029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Google maps are NOT part of the Google API</a:t>
            </a:r>
          </a:p>
          <a:p>
            <a:pPr lvl="1"/>
            <a:r>
              <a:rPr lang="en-US" dirty="0" smtClean="0"/>
              <a:t>It’s an add-on</a:t>
            </a:r>
          </a:p>
          <a:p>
            <a:pPr lvl="1"/>
            <a:r>
              <a:rPr lang="en-US" dirty="0" smtClean="0"/>
              <a:t>Choose Google API when you create a new Eclipse project</a:t>
            </a:r>
          </a:p>
          <a:p>
            <a:pPr lvl="1"/>
            <a:r>
              <a:rPr lang="en-US" dirty="0" smtClean="0"/>
              <a:t>Add another element to androidManifest.xml (inside the Application element)</a:t>
            </a:r>
          </a:p>
          <a:p>
            <a:pPr lvl="2"/>
            <a:r>
              <a:rPr lang="en-US" dirty="0" smtClean="0"/>
              <a:t> &lt;uses-library android:name=</a:t>
            </a:r>
            <a:r>
              <a:rPr lang="en-US" i="1" dirty="0" smtClean="0"/>
              <a:t>"com.google.android.maps" /&gt;</a:t>
            </a:r>
            <a:endParaRPr lang="en-US" dirty="0" smtClean="0"/>
          </a:p>
          <a:p>
            <a:r>
              <a:rPr lang="en-US" dirty="0" smtClean="0"/>
              <a:t>To use Google Maps in your Android application you must obtain a Google Maps API key from Google</a:t>
            </a:r>
          </a:p>
          <a:p>
            <a:r>
              <a:rPr lang="en-US" dirty="0" smtClean="0"/>
              <a:t>Special </a:t>
            </a:r>
            <a:r>
              <a:rPr lang="en-US" dirty="0" err="1" smtClean="0"/>
              <a:t>classs</a:t>
            </a:r>
            <a:r>
              <a:rPr lang="en-US" dirty="0" smtClean="0"/>
              <a:t> </a:t>
            </a:r>
            <a:r>
              <a:rPr lang="en-US" dirty="0" err="1" smtClean="0"/>
              <a:t>com.google.android.maps.</a:t>
            </a:r>
            <a:r>
              <a:rPr lang="en-US" b="1" dirty="0" err="1" smtClean="0"/>
              <a:t>Map</a:t>
            </a:r>
            <a:r>
              <a:rPr lang="en-US" dirty="0" err="1" smtClean="0"/>
              <a:t>Activity</a:t>
            </a:r>
            <a:r>
              <a:rPr lang="en-US" dirty="0" smtClean="0"/>
              <a:t> (Map API v1) and </a:t>
            </a:r>
            <a:r>
              <a:rPr lang="en-US" dirty="0" err="1" smtClean="0"/>
              <a:t>MapFragment</a:t>
            </a:r>
            <a:r>
              <a:rPr lang="en-US" dirty="0" smtClean="0"/>
              <a:t> (Map API v2)</a:t>
            </a:r>
          </a:p>
          <a:p>
            <a:r>
              <a:rPr lang="en-US" dirty="0" smtClean="0"/>
              <a:t>Example: Lee4Maps</a:t>
            </a:r>
          </a:p>
          <a:p>
            <a:pPr lvl="1"/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Map related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7957"/>
            <a:ext cx="8229600" cy="510080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MapActivity</a:t>
            </a:r>
          </a:p>
          <a:p>
            <a:pPr lvl="1"/>
            <a:r>
              <a:rPr lang="en-US" dirty="0" smtClean="0"/>
              <a:t>setBuiltInZoomControls(true)</a:t>
            </a:r>
          </a:p>
          <a:p>
            <a:pPr lvl="2"/>
            <a:r>
              <a:rPr lang="en-US" dirty="0" smtClean="0"/>
              <a:t>Show ‘-’ and ‘+’ buttons to zoom out and in</a:t>
            </a:r>
          </a:p>
          <a:p>
            <a:pPr lvl="1"/>
            <a:r>
              <a:rPr lang="en-US" dirty="0" smtClean="0"/>
              <a:t>setSatellite(true)</a:t>
            </a:r>
          </a:p>
          <a:p>
            <a:pPr lvl="2"/>
            <a:r>
              <a:rPr lang="en-US" dirty="0" smtClean="0"/>
              <a:t>Satellite view</a:t>
            </a:r>
          </a:p>
          <a:p>
            <a:pPr lvl="1"/>
            <a:r>
              <a:rPr lang="en-US" dirty="0" smtClean="0"/>
              <a:t>setStreetView(true)</a:t>
            </a:r>
          </a:p>
          <a:p>
            <a:pPr lvl="2"/>
            <a:r>
              <a:rPr lang="en-US" dirty="0" smtClean="0"/>
              <a:t>I had problems with this on (sometimes)</a:t>
            </a:r>
          </a:p>
          <a:p>
            <a:r>
              <a:rPr lang="en-US" dirty="0" smtClean="0"/>
              <a:t>GeoPoint</a:t>
            </a:r>
          </a:p>
          <a:p>
            <a:pPr lvl="1"/>
            <a:r>
              <a:rPr lang="en-US" dirty="0" smtClean="0"/>
              <a:t>(latitude, longitude) in micro-degrees</a:t>
            </a:r>
          </a:p>
          <a:p>
            <a:pPr lvl="2"/>
            <a:r>
              <a:rPr lang="en-US" dirty="0" smtClean="0"/>
              <a:t>Degrees * 1E6 (aka. 1 million)</a:t>
            </a:r>
          </a:p>
          <a:p>
            <a:pPr lvl="2"/>
            <a:r>
              <a:rPr lang="en-US" dirty="0" smtClean="0"/>
              <a:t>Decimal, </a:t>
            </a:r>
            <a:r>
              <a:rPr lang="en-US" i="1" dirty="0" smtClean="0"/>
              <a:t>not</a:t>
            </a:r>
            <a:r>
              <a:rPr lang="en-US" dirty="0" smtClean="0"/>
              <a:t> sexagesimal</a:t>
            </a:r>
          </a:p>
          <a:p>
            <a:pPr lvl="3"/>
            <a:r>
              <a:rPr lang="en-US" dirty="0" smtClean="0"/>
              <a:t>Sexagesimal, degrees:minutes:seconds, used in the navy</a:t>
            </a:r>
          </a:p>
          <a:p>
            <a:r>
              <a:rPr lang="en-US" dirty="0" smtClean="0"/>
              <a:t>MapController</a:t>
            </a:r>
          </a:p>
          <a:p>
            <a:pPr lvl="1"/>
            <a:r>
              <a:rPr lang="en-US" dirty="0" smtClean="0"/>
              <a:t>MapControler mc = mapActivit.getController();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c.animateTo(geoPoint)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overlays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Map overlays are like transparent films placed over a map.</a:t>
            </a:r>
          </a:p>
          <a:p>
            <a:r>
              <a:rPr lang="en-US" dirty="0" smtClean="0"/>
              <a:t>Overlays can be annotated with different symbols, like pushpins</a:t>
            </a:r>
          </a:p>
          <a:p>
            <a:r>
              <a:rPr lang="en-US" dirty="0" smtClean="0"/>
              <a:t>The class com.google.android.maps.Overlay</a:t>
            </a:r>
          </a:p>
          <a:p>
            <a:pPr lvl="1"/>
            <a:r>
              <a:rPr lang="en-US" dirty="0" smtClean="0"/>
              <a:t>Often extends as an inner class inside a MapActivity class</a:t>
            </a:r>
          </a:p>
          <a:p>
            <a:r>
              <a:rPr lang="en-US" dirty="0" smtClean="0"/>
              <a:t>Some methods</a:t>
            </a:r>
          </a:p>
          <a:p>
            <a:pPr lvl="1"/>
            <a:r>
              <a:rPr lang="en-US" dirty="0" smtClean="0"/>
              <a:t>Draw(Canvas, MapView, shadow, when)</a:t>
            </a:r>
          </a:p>
          <a:p>
            <a:pPr lvl="2"/>
            <a:r>
              <a:rPr lang="en-US" dirty="0" smtClean="0"/>
              <a:t>Enables you to annotate the overlay</a:t>
            </a:r>
          </a:p>
          <a:p>
            <a:pPr lvl="1"/>
            <a:r>
              <a:rPr lang="en-US" dirty="0" smtClean="0"/>
              <a:t>onTouchEvent(MotionView, MapView)</a:t>
            </a:r>
          </a:p>
          <a:p>
            <a:pPr lvl="2"/>
            <a:r>
              <a:rPr lang="en-US" dirty="0" smtClean="0"/>
              <a:t>Called then the user clicks the overlay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Geocoding and reverse geocoding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66093"/>
            <a:ext cx="8964488" cy="50236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Geocoder geocoder = new Geocoder(context, locale)</a:t>
            </a:r>
          </a:p>
          <a:p>
            <a:r>
              <a:rPr lang="en-US" dirty="0" smtClean="0"/>
              <a:t>Geocoding</a:t>
            </a:r>
          </a:p>
          <a:p>
            <a:pPr lvl="1"/>
            <a:r>
              <a:rPr lang="en-US" dirty="0" smtClean="0"/>
              <a:t>Address -&gt; position</a:t>
            </a:r>
          </a:p>
          <a:p>
            <a:pPr lvl="1"/>
            <a:r>
              <a:rPr lang="en-US" dirty="0" err="1"/>
              <a:t>g</a:t>
            </a:r>
            <a:r>
              <a:rPr lang="en-US" dirty="0" err="1" smtClean="0"/>
              <a:t>eocoder.getFromLocation</a:t>
            </a:r>
            <a:r>
              <a:rPr lang="en-US" dirty="0" smtClean="0"/>
              <a:t>(latitude, longitude, howMany)</a:t>
            </a:r>
          </a:p>
          <a:p>
            <a:r>
              <a:rPr lang="en-US" dirty="0" smtClean="0"/>
              <a:t>Reverse geocoding</a:t>
            </a:r>
          </a:p>
          <a:p>
            <a:pPr lvl="1"/>
            <a:r>
              <a:rPr lang="en-US" dirty="0" smtClean="0"/>
              <a:t>Position -&gt; Address(es)</a:t>
            </a:r>
          </a:p>
          <a:p>
            <a:pPr lvl="1"/>
            <a:r>
              <a:rPr lang="en-US" dirty="0" err="1"/>
              <a:t>g</a:t>
            </a:r>
            <a:r>
              <a:rPr lang="en-US" dirty="0" err="1" smtClean="0"/>
              <a:t>eocoder.getFromLocationName</a:t>
            </a:r>
            <a:r>
              <a:rPr lang="en-US" dirty="0" smtClean="0"/>
              <a:t>(location, howMany);</a:t>
            </a:r>
          </a:p>
          <a:p>
            <a:r>
              <a:rPr lang="en-US" dirty="0" smtClean="0"/>
              <a:t>I had problems</a:t>
            </a:r>
          </a:p>
          <a:p>
            <a:pPr lvl="1"/>
            <a:r>
              <a:rPr lang="en-US" dirty="0" smtClean="0"/>
              <a:t>”Service not Available” in my emulator</a:t>
            </a:r>
          </a:p>
          <a:p>
            <a:pPr lvl="1"/>
            <a:r>
              <a:rPr lang="en-US" dirty="0" smtClean="0"/>
              <a:t>Works on my phone.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location data:</a:t>
            </a:r>
            <a:br>
              <a:rPr lang="en-US" dirty="0" smtClean="0"/>
            </a:br>
            <a:r>
              <a:rPr lang="en-US" dirty="0" smtClean="0"/>
              <a:t>Where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Some applications needs to know the current position of the user’s device.</a:t>
            </a:r>
          </a:p>
          <a:p>
            <a:r>
              <a:rPr lang="en-US" dirty="0" smtClean="0"/>
              <a:t>Three ways to obtain the position</a:t>
            </a:r>
          </a:p>
          <a:p>
            <a:pPr lvl="1"/>
            <a:r>
              <a:rPr lang="en-US" dirty="0" smtClean="0"/>
              <a:t>GPS satellite</a:t>
            </a:r>
          </a:p>
          <a:p>
            <a:pPr lvl="2"/>
            <a:r>
              <a:rPr lang="en-US" dirty="0" smtClean="0"/>
              <a:t>Most accurate</a:t>
            </a:r>
          </a:p>
          <a:p>
            <a:pPr lvl="1"/>
            <a:r>
              <a:rPr lang="en-US" dirty="0" smtClean="0"/>
              <a:t>Mobile phone cell tower triangulation</a:t>
            </a:r>
          </a:p>
          <a:p>
            <a:pPr lvl="2"/>
            <a:r>
              <a:rPr lang="en-US" dirty="0" smtClean="0"/>
              <a:t>Works indoors</a:t>
            </a:r>
          </a:p>
          <a:p>
            <a:pPr lvl="1"/>
            <a:r>
              <a:rPr lang="en-US" dirty="0" smtClean="0"/>
              <a:t>Wi-Fi</a:t>
            </a:r>
          </a:p>
          <a:p>
            <a:pPr lvl="2"/>
            <a:r>
              <a:rPr lang="en-US" dirty="0" smtClean="0"/>
              <a:t>The address of the connected Wi-Fi should be known</a:t>
            </a:r>
          </a:p>
          <a:p>
            <a:pPr lvl="2"/>
            <a:r>
              <a:rPr lang="en-US" dirty="0" smtClean="0"/>
              <a:t>Least accurate</a:t>
            </a:r>
          </a:p>
          <a:p>
            <a:r>
              <a:rPr lang="en-US" dirty="0" smtClean="0"/>
              <a:t>AndroidManifest.xml</a:t>
            </a:r>
          </a:p>
          <a:p>
            <a:pPr lvl="1"/>
            <a:r>
              <a:rPr lang="da-DK" sz="2600" dirty="0" smtClean="0"/>
              <a:t>&lt;</a:t>
            </a:r>
            <a:r>
              <a:rPr lang="da-DK" sz="2600" dirty="0" err="1" smtClean="0"/>
              <a:t>uses-permission</a:t>
            </a:r>
            <a:r>
              <a:rPr lang="da-DK" sz="2600" dirty="0" smtClean="0"/>
              <a:t> </a:t>
            </a:r>
            <a:r>
              <a:rPr lang="da-DK" sz="2600" dirty="0" err="1" smtClean="0"/>
              <a:t>android:name=</a:t>
            </a:r>
            <a:r>
              <a:rPr lang="da-DK" sz="2600" i="1" dirty="0" err="1" smtClean="0"/>
              <a:t>"android.permission.ACCESS_COARSE_LOCATION</a:t>
            </a:r>
            <a:r>
              <a:rPr lang="da-DK" sz="2600" i="1" dirty="0" smtClean="0"/>
              <a:t>" /&gt;</a:t>
            </a:r>
          </a:p>
          <a:p>
            <a:pPr lvl="1"/>
            <a:r>
              <a:rPr lang="da-DK" sz="2600" dirty="0" smtClean="0"/>
              <a:t> &lt;</a:t>
            </a:r>
            <a:r>
              <a:rPr lang="da-DK" sz="2600" dirty="0" err="1" smtClean="0"/>
              <a:t>uses-permission</a:t>
            </a:r>
            <a:r>
              <a:rPr lang="da-DK" sz="2600" dirty="0" smtClean="0"/>
              <a:t> </a:t>
            </a:r>
            <a:r>
              <a:rPr lang="da-DK" sz="2600" dirty="0" err="1" smtClean="0"/>
              <a:t>android:name=</a:t>
            </a:r>
            <a:r>
              <a:rPr lang="da-DK" sz="2600" i="1" dirty="0" err="1" smtClean="0"/>
              <a:t>"android.permission.ACCESS_FINE_LOCATION</a:t>
            </a:r>
            <a:r>
              <a:rPr lang="da-DK" sz="2600" i="1" dirty="0" smtClean="0"/>
              <a:t>" /&gt;</a:t>
            </a:r>
            <a:endParaRPr lang="en-US" sz="2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7</a:t>
            </a:fld>
            <a:endParaRPr lang="da-D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Location related classes and interfaces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Package: </a:t>
            </a:r>
            <a:r>
              <a:rPr lang="en-US" dirty="0" err="1" smtClean="0"/>
              <a:t>android.location</a:t>
            </a:r>
            <a:endParaRPr lang="en-US" dirty="0" smtClean="0"/>
          </a:p>
          <a:p>
            <a:r>
              <a:rPr lang="en-US" dirty="0" err="1" smtClean="0"/>
              <a:t>LocationManager</a:t>
            </a:r>
            <a:endParaRPr lang="en-US" dirty="0" smtClean="0"/>
          </a:p>
          <a:p>
            <a:pPr lvl="1"/>
            <a:r>
              <a:rPr lang="en-US" dirty="0" smtClean="0"/>
              <a:t>Class: Provides access to Android location services</a:t>
            </a:r>
          </a:p>
          <a:p>
            <a:r>
              <a:rPr lang="en-US" dirty="0" err="1" smtClean="0"/>
              <a:t>LocationListener</a:t>
            </a:r>
            <a:endParaRPr lang="en-US" dirty="0" smtClean="0"/>
          </a:p>
          <a:p>
            <a:pPr lvl="1"/>
            <a:r>
              <a:rPr lang="en-US" dirty="0" smtClean="0"/>
              <a:t>Interface: Receiving notifications from </a:t>
            </a:r>
            <a:r>
              <a:rPr lang="en-US" dirty="0" err="1" smtClean="0"/>
              <a:t>LocationManager</a:t>
            </a:r>
            <a:r>
              <a:rPr lang="en-US" dirty="0" smtClean="0"/>
              <a:t> when location has changed</a:t>
            </a:r>
          </a:p>
          <a:p>
            <a:r>
              <a:rPr lang="en-US" dirty="0" err="1" smtClean="0"/>
              <a:t>LocationProvider</a:t>
            </a:r>
            <a:endParaRPr lang="en-US" dirty="0" smtClean="0"/>
          </a:p>
          <a:p>
            <a:pPr lvl="1"/>
            <a:r>
              <a:rPr lang="en-US" dirty="0" smtClean="0"/>
              <a:t>Abstract class: Describes a location provider, like GPS</a:t>
            </a:r>
          </a:p>
          <a:p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Class: Geographic location</a:t>
            </a:r>
          </a:p>
          <a:p>
            <a:r>
              <a:rPr lang="en-US" i="1" dirty="0" smtClean="0"/>
              <a:t>Example</a:t>
            </a:r>
            <a:r>
              <a:rPr lang="en-US" dirty="0" smtClean="0"/>
              <a:t>: location, Eclipse project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Location based services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8</a:t>
            </a:fld>
            <a:endParaRPr lang="da-D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locations in the emulator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377108"/>
            <a:ext cx="4038600" cy="490250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Eclipse: Use the DDMS perspective</a:t>
            </a:r>
          </a:p>
          <a:p>
            <a:pPr lvl="1"/>
            <a:r>
              <a:rPr lang="en-US" dirty="0" smtClean="0"/>
              <a:t>Window -&gt; Open Perspective -&gt; DDMS</a:t>
            </a:r>
          </a:p>
          <a:p>
            <a:r>
              <a:rPr lang="en-US" dirty="0" smtClean="0"/>
              <a:t>Emulator control tab / window</a:t>
            </a:r>
          </a:p>
          <a:p>
            <a:pPr lvl="1"/>
            <a:r>
              <a:rPr lang="en-US" dirty="0" smtClean="0"/>
              <a:t>Scroll down to ”location controls”</a:t>
            </a:r>
          </a:p>
          <a:p>
            <a:r>
              <a:rPr lang="en-US" dirty="0" smtClean="0"/>
              <a:t>You can send new locations to the emulator as often as you want</a:t>
            </a:r>
          </a:p>
          <a:p>
            <a:pPr lvl="1"/>
            <a:r>
              <a:rPr lang="en-US" dirty="0" smtClean="0"/>
              <a:t>To simulate a moving device</a:t>
            </a:r>
          </a:p>
          <a:p>
            <a:pPr lvl="1"/>
            <a:r>
              <a:rPr lang="en-US" dirty="0" smtClean="0"/>
              <a:t>I had problems!!</a:t>
            </a:r>
            <a:endParaRPr lang="en-US" dirty="0"/>
          </a:p>
        </p:txBody>
      </p:sp>
      <p:pic>
        <p:nvPicPr>
          <p:cNvPr id="9" name="Content Placeholder 8" descr="updatingLocationsInEmulator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455441"/>
            <a:ext cx="4331884" cy="301994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Location based services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9</a:t>
            </a:fld>
            <a:endParaRPr lang="da-D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6521</TotalTime>
  <Words>550</Words>
  <Application>Microsoft Office PowerPoint</Application>
  <PresentationFormat>Skærmshow (4:3)</PresentationFormat>
  <Paragraphs>125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Location based services</vt:lpstr>
      <vt:lpstr>Some location-based services  available in Android</vt:lpstr>
      <vt:lpstr>Google maps</vt:lpstr>
      <vt:lpstr>Some Map related classes</vt:lpstr>
      <vt:lpstr>Map overlays</vt:lpstr>
      <vt:lpstr>Geocoding and reverse geocoding</vt:lpstr>
      <vt:lpstr>Getting location data: Where am I?</vt:lpstr>
      <vt:lpstr>Location related classes and interfaces</vt:lpstr>
      <vt:lpstr>Setting locations in the emulator</vt:lpstr>
      <vt:lpstr>Different location providers: Pros and cons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 based services</dc:title>
  <dc:creator>Anders Børjesson</dc:creator>
  <cp:lastModifiedBy>Anders Kristian Børjesson</cp:lastModifiedBy>
  <cp:revision>30</cp:revision>
  <dcterms:created xsi:type="dcterms:W3CDTF">2012-02-07T09:29:33Z</dcterms:created>
  <dcterms:modified xsi:type="dcterms:W3CDTF">2013-10-14T07:40:41Z</dcterms:modified>
</cp:coreProperties>
</file>