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2" r:id="rId4"/>
    <p:sldId id="274" r:id="rId5"/>
    <p:sldId id="275" r:id="rId6"/>
    <p:sldId id="258" r:id="rId7"/>
    <p:sldId id="271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564" y="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8758D-76A5-4FD7-836C-482E327E44AD}" type="datetimeFigureOut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2AB32-D0C5-40F4-9219-49BF06E64BFE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953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A723-EEB1-44B3-8BAB-43E3D41547E7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573F-AF9F-4B4F-8373-4268666D6255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D71E-1AF1-4474-A9E9-3B9AC300A9BD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0AA7-BCC7-40A7-BC2C-DADB39D25F97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B4F95-6614-4152-9495-8F3D8E6285F7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0F02F-6EC0-47B8-BAE8-3870850CF313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8C18-AC7D-4562-9159-F8A392B55B94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DE59D-8D7E-4A6C-A850-6C79222FF204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6693-32F8-4D5B-BB6E-181E4A461987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FD675-5FFA-497A-A2FC-FF50C9E8279C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ED91-0C4D-411D-9C0A-75E101FBC07E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DC51-3884-413D-B5CF-86336E6FB910}" type="datetime1">
              <a:rPr lang="da-DK" smtClean="0"/>
              <a:pPr/>
              <a:t>05-10-2019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Location based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7A75-F39F-46D6-AFC1-92529715AE6F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gella.com/articles/AndroidGoogleMaps/article.html" TargetMode="External"/><Relationship Id="rId2" Type="http://schemas.openxmlformats.org/officeDocument/2006/relationships/hyperlink" Target="https://developers.google.com/maps/documentation/androi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eloper.android.com/training/locatio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Location based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location-based services </a:t>
            </a:r>
            <a:br>
              <a:rPr lang="en-US" dirty="0"/>
            </a:br>
            <a:r>
              <a:rPr lang="en-US" dirty="0"/>
              <a:t>available in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Geo-coding</a:t>
            </a:r>
          </a:p>
          <a:p>
            <a:pPr lvl="1"/>
            <a:r>
              <a:rPr lang="en-US" dirty="0"/>
              <a:t>Address -&gt; location</a:t>
            </a:r>
          </a:p>
          <a:p>
            <a:r>
              <a:rPr lang="en-US" dirty="0"/>
              <a:t>Reverse geo-coding</a:t>
            </a:r>
          </a:p>
          <a:p>
            <a:pPr lvl="1"/>
            <a:r>
              <a:rPr lang="en-US" dirty="0"/>
              <a:t>Location -&gt; address(es)</a:t>
            </a:r>
          </a:p>
          <a:p>
            <a:r>
              <a:rPr lang="en-US" dirty="0"/>
              <a:t>Where am I?</a:t>
            </a:r>
          </a:p>
          <a:p>
            <a:pPr lvl="1"/>
            <a:r>
              <a:rPr lang="en-US" dirty="0"/>
              <a:t>Getting live location information through GPS, mobile phone cell tower triangulation, or Wi-Fi positioning</a:t>
            </a:r>
          </a:p>
          <a:p>
            <a:r>
              <a:rPr lang="en-US" dirty="0"/>
              <a:t>Google maps</a:t>
            </a:r>
          </a:p>
          <a:p>
            <a:pPr lvl="1"/>
            <a:r>
              <a:rPr lang="en-US" dirty="0"/>
              <a:t>Showing and annotating maps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Geocoding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class </a:t>
            </a:r>
            <a:r>
              <a:rPr lang="en-US" dirty="0" err="1"/>
              <a:t>GeoCoder</a:t>
            </a:r>
            <a:r>
              <a:rPr lang="en-US" dirty="0"/>
              <a:t> does geo-coding </a:t>
            </a:r>
            <a:r>
              <a:rPr lang="en-US" i="1" dirty="0"/>
              <a:t>and</a:t>
            </a:r>
            <a:r>
              <a:rPr lang="en-US" dirty="0"/>
              <a:t> reverse geo-coding</a:t>
            </a:r>
          </a:p>
          <a:p>
            <a:r>
              <a:rPr lang="en-US" dirty="0" err="1"/>
              <a:t>GeoCoder</a:t>
            </a:r>
            <a:endParaRPr lang="en-US" dirty="0"/>
          </a:p>
          <a:p>
            <a:pPr lvl="1"/>
            <a:r>
              <a:rPr lang="en-US" dirty="0"/>
              <a:t>List&lt;Address&gt; </a:t>
            </a:r>
            <a:r>
              <a:rPr lang="en-US" dirty="0" err="1"/>
              <a:t>getFromLocationName</a:t>
            </a:r>
            <a:r>
              <a:rPr lang="en-US" dirty="0"/>
              <a:t>(name, </a:t>
            </a:r>
            <a:r>
              <a:rPr lang="en-US" dirty="0" err="1"/>
              <a:t>howMany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Address includes ordinary address + (</a:t>
            </a:r>
            <a:r>
              <a:rPr lang="en-US" dirty="0" err="1"/>
              <a:t>lat</a:t>
            </a:r>
            <a:r>
              <a:rPr lang="en-US" dirty="0"/>
              <a:t>, long)</a:t>
            </a:r>
          </a:p>
          <a:p>
            <a:pPr lvl="1"/>
            <a:r>
              <a:rPr lang="en-US" dirty="0"/>
              <a:t>List&lt;Address&gt; </a:t>
            </a:r>
            <a:r>
              <a:rPr lang="en-US" dirty="0" err="1"/>
              <a:t>getFromLocation</a:t>
            </a:r>
            <a:r>
              <a:rPr lang="en-US" dirty="0"/>
              <a:t>(</a:t>
            </a:r>
            <a:r>
              <a:rPr lang="en-US" dirty="0" err="1"/>
              <a:t>lat</a:t>
            </a:r>
            <a:r>
              <a:rPr lang="en-US" dirty="0"/>
              <a:t>, long, </a:t>
            </a:r>
            <a:r>
              <a:rPr lang="en-US" dirty="0" err="1"/>
              <a:t>howMany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GeocoderExample</a:t>
            </a:r>
            <a:endParaRPr lang="en-US" dirty="0"/>
          </a:p>
          <a:p>
            <a:pPr lvl="1"/>
            <a:r>
              <a:rPr lang="en-US" dirty="0"/>
              <a:t>Calls Google back-end services </a:t>
            </a:r>
          </a:p>
          <a:p>
            <a:pPr lvl="2"/>
            <a:r>
              <a:rPr lang="en-US" dirty="0"/>
              <a:t>Should be done using </a:t>
            </a:r>
            <a:r>
              <a:rPr lang="en-US" dirty="0" err="1"/>
              <a:t>AsyncTask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Left as an exercise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Location based services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2009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am I?</a:t>
            </a:r>
            <a:br>
              <a:rPr lang="en-US" dirty="0"/>
            </a:br>
            <a:r>
              <a:rPr lang="en-US" dirty="0"/>
              <a:t>Obtaining the device’ location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LocationManager</a:t>
            </a:r>
            <a:r>
              <a:rPr lang="en-US" dirty="0"/>
              <a:t> class</a:t>
            </a:r>
          </a:p>
          <a:p>
            <a:r>
              <a:rPr lang="en-US" dirty="0"/>
              <a:t>Listen for changes in the location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 err="1"/>
              <a:t>LocationManagerExample</a:t>
            </a:r>
            <a:endParaRPr lang="en-US" dirty="0"/>
          </a:p>
          <a:p>
            <a:r>
              <a:rPr lang="en-US" dirty="0"/>
              <a:t>Later API</a:t>
            </a:r>
          </a:p>
          <a:p>
            <a:pPr lvl="1"/>
            <a:r>
              <a:rPr lang="en-US" dirty="0" err="1"/>
              <a:t>FusedLocationProviderClient</a:t>
            </a:r>
            <a:endParaRPr lang="en-US" dirty="0"/>
          </a:p>
          <a:p>
            <a:pPr lvl="1"/>
            <a:r>
              <a:rPr lang="en-US" dirty="0" err="1"/>
              <a:t>GetLastLocation</a:t>
            </a:r>
            <a:r>
              <a:rPr lang="en-US" dirty="0"/>
              <a:t> runs asynchronously</a:t>
            </a:r>
          </a:p>
          <a:p>
            <a:pPr lvl="1"/>
            <a:r>
              <a:rPr lang="en-US" dirty="0"/>
              <a:t>Example: </a:t>
            </a:r>
            <a:r>
              <a:rPr lang="en-US" dirty="0" err="1"/>
              <a:t>FusedLocationExample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Location based services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45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location data:</a:t>
            </a:r>
            <a:br>
              <a:rPr lang="en-US" dirty="0"/>
            </a:br>
            <a:r>
              <a:rPr lang="en-US" dirty="0"/>
              <a:t>Where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Some applications needs to know the current position of the user’s device.</a:t>
            </a:r>
          </a:p>
          <a:p>
            <a:r>
              <a:rPr lang="en-US" dirty="0"/>
              <a:t>Three ways to obtain the position</a:t>
            </a:r>
          </a:p>
          <a:p>
            <a:pPr lvl="1"/>
            <a:r>
              <a:rPr lang="en-US" dirty="0"/>
              <a:t>GPS satellite</a:t>
            </a:r>
          </a:p>
          <a:p>
            <a:pPr lvl="2"/>
            <a:r>
              <a:rPr lang="en-US" dirty="0"/>
              <a:t>Most accurate</a:t>
            </a:r>
          </a:p>
          <a:p>
            <a:pPr lvl="1"/>
            <a:r>
              <a:rPr lang="en-US" dirty="0"/>
              <a:t>Mobile phone cell tower triangulation</a:t>
            </a:r>
          </a:p>
          <a:p>
            <a:pPr lvl="2"/>
            <a:r>
              <a:rPr lang="en-US" dirty="0"/>
              <a:t>Works indoors</a:t>
            </a:r>
          </a:p>
          <a:p>
            <a:pPr lvl="1"/>
            <a:r>
              <a:rPr lang="en-US" dirty="0"/>
              <a:t>Wi-Fi</a:t>
            </a:r>
          </a:p>
          <a:p>
            <a:pPr lvl="2"/>
            <a:r>
              <a:rPr lang="en-US" dirty="0"/>
              <a:t>The address of the connected Wi-Fi should be known</a:t>
            </a:r>
          </a:p>
          <a:p>
            <a:pPr lvl="2"/>
            <a:r>
              <a:rPr lang="en-US" dirty="0"/>
              <a:t>Least accurate</a:t>
            </a:r>
          </a:p>
          <a:p>
            <a:r>
              <a:rPr lang="en-US" dirty="0"/>
              <a:t>AndroidManifest.xml</a:t>
            </a:r>
          </a:p>
          <a:p>
            <a:pPr lvl="1"/>
            <a:r>
              <a:rPr lang="da-DK" sz="2600" dirty="0"/>
              <a:t>&lt;</a:t>
            </a:r>
            <a:r>
              <a:rPr lang="da-DK" sz="2600" dirty="0" err="1"/>
              <a:t>uses-permission</a:t>
            </a:r>
            <a:r>
              <a:rPr lang="da-DK" sz="2600" dirty="0"/>
              <a:t> </a:t>
            </a:r>
            <a:r>
              <a:rPr lang="da-DK" sz="2600" dirty="0" err="1"/>
              <a:t>android:name=</a:t>
            </a:r>
            <a:r>
              <a:rPr lang="da-DK" sz="2600" i="1" dirty="0" err="1"/>
              <a:t>"android.permission.ACCESS_COARSE_LOCATION</a:t>
            </a:r>
            <a:r>
              <a:rPr lang="da-DK" sz="2600" i="1" dirty="0"/>
              <a:t>" /&gt;</a:t>
            </a:r>
          </a:p>
          <a:p>
            <a:pPr lvl="1"/>
            <a:r>
              <a:rPr lang="da-DK" sz="2600" dirty="0"/>
              <a:t> &lt;</a:t>
            </a:r>
            <a:r>
              <a:rPr lang="da-DK" sz="2600" dirty="0" err="1"/>
              <a:t>uses-permission</a:t>
            </a:r>
            <a:r>
              <a:rPr lang="da-DK" sz="2600" dirty="0"/>
              <a:t> </a:t>
            </a:r>
            <a:r>
              <a:rPr lang="da-DK" sz="2600" dirty="0" err="1"/>
              <a:t>android:name=</a:t>
            </a:r>
            <a:r>
              <a:rPr lang="da-DK" sz="2600" i="1" dirty="0" err="1"/>
              <a:t>"android.permission.ACCESS_FINE_LOCATION</a:t>
            </a:r>
            <a:r>
              <a:rPr lang="da-DK" sz="2600" i="1" dirty="0"/>
              <a:t>" /&gt;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463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041"/>
            <a:ext cx="8229600" cy="5120295"/>
          </a:xfrm>
        </p:spPr>
        <p:txBody>
          <a:bodyPr>
            <a:normAutofit/>
          </a:bodyPr>
          <a:lstStyle/>
          <a:p>
            <a:r>
              <a:rPr lang="en-US" dirty="0"/>
              <a:t>Easy: Make an Intent and open the Map application on your device</a:t>
            </a:r>
          </a:p>
          <a:p>
            <a:pPr lvl="1"/>
            <a:r>
              <a:rPr lang="en-US" dirty="0"/>
              <a:t>Examples: </a:t>
            </a:r>
          </a:p>
          <a:p>
            <a:pPr lvl="2"/>
            <a:r>
              <a:rPr lang="en-US" dirty="0" err="1"/>
              <a:t>IntentsImplicit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Android Studio: Google Maps Activity</a:t>
            </a:r>
          </a:p>
          <a:p>
            <a:r>
              <a:rPr lang="en-US" dirty="0"/>
              <a:t>Harder: Make an Activity with a </a:t>
            </a:r>
            <a:r>
              <a:rPr lang="en-US" dirty="0" err="1"/>
              <a:t>MapFragment</a:t>
            </a:r>
            <a:endParaRPr lang="en-US" dirty="0"/>
          </a:p>
          <a:p>
            <a:pPr lvl="1"/>
            <a:r>
              <a:rPr lang="en-US" dirty="0"/>
              <a:t>Android Studio -&gt; New Project -&gt; </a:t>
            </a:r>
            <a:r>
              <a:rPr lang="en-US"/>
              <a:t>Map Activity</a:t>
            </a:r>
            <a:endParaRPr lang="en-US" dirty="0"/>
          </a:p>
          <a:p>
            <a:pPr lvl="1"/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Location based services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further readings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Google Maps Android API v2</a:t>
            </a:r>
          </a:p>
          <a:p>
            <a:pPr lvl="1"/>
            <a:r>
              <a:rPr lang="da-DK" dirty="0">
                <a:hlinkClick r:id="rId2"/>
              </a:rPr>
              <a:t>https://developers.google.com/maps/documentation/android/</a:t>
            </a:r>
            <a:endParaRPr lang="da-DK" dirty="0"/>
          </a:p>
          <a:p>
            <a:r>
              <a:rPr lang="en-US" dirty="0"/>
              <a:t>Lars Vogel: Google Maps Android API v2 – Tutorial</a:t>
            </a:r>
          </a:p>
          <a:p>
            <a:pPr lvl="1"/>
            <a:r>
              <a:rPr lang="da-DK" dirty="0">
                <a:hlinkClick r:id="rId3"/>
              </a:rPr>
              <a:t>http://www.vogella.com/articles/AndroidGoogleMaps/article.html</a:t>
            </a:r>
            <a:endParaRPr lang="da-DK" dirty="0"/>
          </a:p>
          <a:p>
            <a:r>
              <a:rPr lang="en-US" dirty="0"/>
              <a:t>George Mathew: Remove a single marker from Google Maps Android API V2 …</a:t>
            </a:r>
          </a:p>
          <a:p>
            <a:pPr lvl="1"/>
            <a:r>
              <a:rPr lang="da-DK" dirty="0">
                <a:hlinkClick r:id="rId3"/>
              </a:rPr>
              <a:t>http://www.vogella.com/articles/AndroidGoogleMaps/article.html</a:t>
            </a:r>
            <a:endParaRPr lang="da-DK" dirty="0"/>
          </a:p>
          <a:p>
            <a:r>
              <a:rPr lang="en-US" dirty="0"/>
              <a:t>Making your app location-aware</a:t>
            </a:r>
          </a:p>
          <a:p>
            <a:pPr lvl="1"/>
            <a:r>
              <a:rPr lang="da-DK" dirty="0">
                <a:hlinkClick r:id="rId4"/>
              </a:rPr>
              <a:t>http://developer.android.com/training/location/index.html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Location based services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7A75-F39F-46D6-AFC1-92529715AE6F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7338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40111</TotalTime>
  <Words>373</Words>
  <Application>Microsoft Office PowerPoint</Application>
  <PresentationFormat>Skærmshow (4:3)</PresentationFormat>
  <Paragraphs>72</Paragraphs>
  <Slides>7</Slides>
  <Notes>0</Notes>
  <HiddenSlides>2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Location based services</vt:lpstr>
      <vt:lpstr>Some location-based services  available in Android</vt:lpstr>
      <vt:lpstr>Geocoding</vt:lpstr>
      <vt:lpstr>Where am I? Obtaining the device’ location</vt:lpstr>
      <vt:lpstr>Getting location data: Where am I?</vt:lpstr>
      <vt:lpstr>Google maps</vt:lpstr>
      <vt:lpstr>References and further readings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based services</dc:title>
  <dc:creator>Anders Børjesson</dc:creator>
  <cp:lastModifiedBy>EASJ</cp:lastModifiedBy>
  <cp:revision>85</cp:revision>
  <dcterms:created xsi:type="dcterms:W3CDTF">2012-02-07T09:29:33Z</dcterms:created>
  <dcterms:modified xsi:type="dcterms:W3CDTF">2019-10-05T10:14:53Z</dcterms:modified>
</cp:coreProperties>
</file>