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1D638-D5AE-44ED-B3A2-163C8564242B}" type="datetimeFigureOut">
              <a:rPr lang="da-DK" smtClean="0"/>
              <a:pPr/>
              <a:t>31-01-2017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0942E-787F-4BDE-9B11-1D66BA35224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986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B8E3-7B3B-4E3E-BE6A-C1CAABD7B5DE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474D-22E3-4780-BC3E-536930233C0E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DA03A-8541-407D-AB38-F01825E2DC44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A9C4-9746-4E5E-AA51-C3C8476AB347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F9A3-5E8A-40CB-9542-5707D8C0E976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4CA-198E-4547-B751-616EC83516A9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69FE-BF34-46BD-BD38-11DBC217142E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D8F4-E5E8-4D55-AE86-418AFD52F90B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A4C-C083-4007-976B-33B92B58298E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9DEE-D84C-4C37-B757-F7E099D40D33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2797-5ED4-4AE4-864B-D8B2ADA37A4F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77055-BB21-4729-B0BB-CFBADF988BB2}" type="datetime1">
              <a:rPr lang="da-DK" smtClean="0"/>
              <a:pPr/>
              <a:t>31-01-2017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Android Activities</a:t>
            </a: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9964B-59BC-455A-B51B-F70883262BC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Android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Android Activities?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Activities are like windows in an Android application</a:t>
            </a:r>
          </a:p>
          <a:p>
            <a:r>
              <a:rPr lang="en-US" dirty="0" smtClean="0"/>
              <a:t>An application can have any number of activities</a:t>
            </a:r>
          </a:p>
          <a:p>
            <a:r>
              <a:rPr lang="en-US" dirty="0" smtClean="0"/>
              <a:t>Main purpose of an activity is to interact with the user</a:t>
            </a:r>
          </a:p>
          <a:p>
            <a:r>
              <a:rPr lang="en-US" dirty="0" smtClean="0"/>
              <a:t>Using Intents you can go from on Activity to another</a:t>
            </a:r>
          </a:p>
          <a:p>
            <a:pPr lvl="1"/>
            <a:r>
              <a:rPr lang="en-US" dirty="0" smtClean="0"/>
              <a:t>More on Intents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an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 smtClean="0"/>
              <a:t>To program an </a:t>
            </a:r>
            <a:r>
              <a:rPr lang="da-DK" dirty="0" err="1" smtClean="0"/>
              <a:t>Activity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must </a:t>
            </a:r>
            <a:r>
              <a:rPr lang="da-DK" dirty="0" err="1" smtClean="0"/>
              <a:t>create</a:t>
            </a:r>
            <a:r>
              <a:rPr lang="da-DK" dirty="0" smtClean="0"/>
              <a:t> a Java </a:t>
            </a:r>
            <a:r>
              <a:rPr lang="da-DK" dirty="0" err="1" smtClean="0"/>
              <a:t>class</a:t>
            </a:r>
            <a:r>
              <a:rPr lang="da-DK" dirty="0" smtClean="0"/>
              <a:t> </a:t>
            </a:r>
            <a:r>
              <a:rPr lang="da-DK" dirty="0" err="1" smtClean="0"/>
              <a:t>extending</a:t>
            </a:r>
            <a:r>
              <a:rPr lang="da-DK" dirty="0" smtClean="0"/>
              <a:t> the </a:t>
            </a:r>
            <a:r>
              <a:rPr lang="da-DK" dirty="0" err="1" smtClean="0"/>
              <a:t>class</a:t>
            </a:r>
            <a:r>
              <a:rPr lang="da-DK" dirty="0" smtClean="0"/>
              <a:t> </a:t>
            </a:r>
            <a:r>
              <a:rPr lang="da-DK" dirty="0" err="1" smtClean="0"/>
              <a:t>android.app.Activity</a:t>
            </a:r>
            <a:endParaRPr lang="da-DK" dirty="0" smtClean="0"/>
          </a:p>
          <a:p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probably</a:t>
            </a:r>
            <a:r>
              <a:rPr lang="da-DK" dirty="0" smtClean="0"/>
              <a:t> </a:t>
            </a:r>
            <a:r>
              <a:rPr lang="da-DK" dirty="0" err="1" smtClean="0"/>
              <a:t>want</a:t>
            </a:r>
            <a:r>
              <a:rPr lang="da-DK" dirty="0" smtClean="0"/>
              <a:t> to </a:t>
            </a:r>
            <a:r>
              <a:rPr lang="da-DK" dirty="0" err="1" smtClean="0"/>
              <a:t>override</a:t>
            </a:r>
            <a:r>
              <a:rPr lang="da-DK" dirty="0" smtClean="0"/>
              <a:t> the </a:t>
            </a:r>
            <a:r>
              <a:rPr lang="da-DK" dirty="0" err="1" smtClean="0"/>
              <a:t>method</a:t>
            </a:r>
            <a:r>
              <a:rPr lang="da-DK" dirty="0" smtClean="0"/>
              <a:t> </a:t>
            </a:r>
            <a:r>
              <a:rPr lang="da-DK" dirty="0" err="1" smtClean="0"/>
              <a:t>onCreate</a:t>
            </a:r>
            <a:r>
              <a:rPr lang="da-DK" dirty="0" smtClean="0"/>
              <a:t>()</a:t>
            </a:r>
          </a:p>
          <a:p>
            <a:pPr lvl="1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public class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MyActivity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extends Activity </a:t>
            </a:r>
            <a:r>
              <a:rPr lang="en-US" dirty="0">
                <a:latin typeface="Arial" pitchFamily="34" charset="0"/>
                <a:cs typeface="Arial" pitchFamily="34" charset="0"/>
              </a:rPr>
              <a:t>{</a:t>
            </a:r>
          </a:p>
          <a:p>
            <a:pPr lvl="1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/** Called when the activity is first created. */</a:t>
            </a:r>
          </a:p>
          <a:p>
            <a:pPr lvl="1">
              <a:buNone/>
            </a:pPr>
            <a:r>
              <a:rPr lang="da-DK" dirty="0">
                <a:latin typeface="Arial" pitchFamily="34" charset="0"/>
                <a:cs typeface="Arial" pitchFamily="34" charset="0"/>
              </a:rPr>
              <a:t>    @</a:t>
            </a:r>
            <a:r>
              <a:rPr lang="da-DK" dirty="0" err="1">
                <a:latin typeface="Arial" pitchFamily="34" charset="0"/>
                <a:cs typeface="Arial" pitchFamily="34" charset="0"/>
              </a:rPr>
              <a:t>Override</a:t>
            </a:r>
            <a:endParaRPr lang="da-DK" dirty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da-DK" dirty="0">
                <a:latin typeface="Arial" pitchFamily="34" charset="0"/>
                <a:cs typeface="Arial" pitchFamily="34" charset="0"/>
              </a:rPr>
              <a:t>    public </a:t>
            </a:r>
            <a:r>
              <a:rPr lang="da-DK" dirty="0" err="1">
                <a:latin typeface="Arial" pitchFamily="34" charset="0"/>
                <a:cs typeface="Arial" pitchFamily="34" charset="0"/>
              </a:rPr>
              <a:t>void</a:t>
            </a:r>
            <a:r>
              <a:rPr lang="da-DK" dirty="0">
                <a:latin typeface="Arial" pitchFamily="34" charset="0"/>
                <a:cs typeface="Arial" pitchFamily="34" charset="0"/>
              </a:rPr>
              <a:t> </a:t>
            </a:r>
            <a:r>
              <a:rPr lang="da-DK" b="1" dirty="0" err="1">
                <a:latin typeface="Arial" pitchFamily="34" charset="0"/>
                <a:cs typeface="Arial" pitchFamily="34" charset="0"/>
              </a:rPr>
              <a:t>onCreate</a:t>
            </a:r>
            <a:r>
              <a:rPr lang="da-DK" dirty="0">
                <a:latin typeface="Arial" pitchFamily="34" charset="0"/>
                <a:cs typeface="Arial" pitchFamily="34" charset="0"/>
              </a:rPr>
              <a:t>(</a:t>
            </a:r>
            <a:r>
              <a:rPr lang="da-DK" dirty="0" err="1">
                <a:latin typeface="Arial" pitchFamily="34" charset="0"/>
                <a:cs typeface="Arial" pitchFamily="34" charset="0"/>
              </a:rPr>
              <a:t>Bundle</a:t>
            </a:r>
            <a:r>
              <a:rPr lang="da-DK" dirty="0">
                <a:latin typeface="Arial" pitchFamily="34" charset="0"/>
                <a:cs typeface="Arial" pitchFamily="34" charset="0"/>
              </a:rPr>
              <a:t> </a:t>
            </a:r>
            <a:r>
              <a:rPr lang="da-DK" dirty="0" err="1">
                <a:latin typeface="Arial" pitchFamily="34" charset="0"/>
                <a:cs typeface="Arial" pitchFamily="34" charset="0"/>
              </a:rPr>
              <a:t>savedInstanceState</a:t>
            </a:r>
            <a:r>
              <a:rPr lang="da-DK" dirty="0">
                <a:latin typeface="Arial" pitchFamily="34" charset="0"/>
                <a:cs typeface="Arial" pitchFamily="34" charset="0"/>
              </a:rPr>
              <a:t>) {</a:t>
            </a:r>
          </a:p>
          <a:p>
            <a:pPr lvl="1">
              <a:buNone/>
            </a:pPr>
            <a:r>
              <a:rPr lang="da-DK" dirty="0">
                <a:latin typeface="Arial" pitchFamily="34" charset="0"/>
                <a:cs typeface="Arial" pitchFamily="34" charset="0"/>
              </a:rPr>
              <a:t>        </a:t>
            </a:r>
            <a:r>
              <a:rPr lang="da-DK" dirty="0" err="1">
                <a:latin typeface="Arial" pitchFamily="34" charset="0"/>
                <a:cs typeface="Arial" pitchFamily="34" charset="0"/>
              </a:rPr>
              <a:t>super.onCreate</a:t>
            </a:r>
            <a:r>
              <a:rPr lang="da-DK" dirty="0">
                <a:latin typeface="Arial" pitchFamily="34" charset="0"/>
                <a:cs typeface="Arial" pitchFamily="34" charset="0"/>
              </a:rPr>
              <a:t>(</a:t>
            </a:r>
            <a:r>
              <a:rPr lang="da-DK" dirty="0" err="1">
                <a:latin typeface="Arial" pitchFamily="34" charset="0"/>
                <a:cs typeface="Arial" pitchFamily="34" charset="0"/>
              </a:rPr>
              <a:t>savedInstanceState</a:t>
            </a:r>
            <a:r>
              <a:rPr lang="da-DK" dirty="0">
                <a:latin typeface="Arial" pitchFamily="34" charset="0"/>
                <a:cs typeface="Arial" pitchFamily="34" charset="0"/>
              </a:rPr>
              <a:t>);</a:t>
            </a:r>
          </a:p>
          <a:p>
            <a:pPr lvl="1">
              <a:buNone/>
            </a:pPr>
            <a:r>
              <a:rPr lang="da-DK" dirty="0">
                <a:latin typeface="Arial" pitchFamily="34" charset="0"/>
                <a:cs typeface="Arial" pitchFamily="34" charset="0"/>
              </a:rPr>
              <a:t>        </a:t>
            </a:r>
            <a:r>
              <a:rPr lang="da-DK" dirty="0" err="1" smtClean="0">
                <a:latin typeface="Arial" pitchFamily="34" charset="0"/>
                <a:cs typeface="Arial" pitchFamily="34" charset="0"/>
              </a:rPr>
              <a:t>setContentView</a:t>
            </a:r>
            <a:r>
              <a:rPr lang="da-D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a-DK" dirty="0" err="1" smtClean="0">
                <a:latin typeface="Arial" pitchFamily="34" charset="0"/>
                <a:cs typeface="Arial" pitchFamily="34" charset="0"/>
              </a:rPr>
              <a:t>R.layout.main</a:t>
            </a:r>
            <a:r>
              <a:rPr lang="da-DK" i="1" dirty="0" smtClean="0">
                <a:latin typeface="Arial" pitchFamily="34" charset="0"/>
                <a:cs typeface="Arial" pitchFamily="34" charset="0"/>
              </a:rPr>
              <a:t>); </a:t>
            </a:r>
            <a:endParaRPr lang="da-DK" dirty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da-DK" dirty="0">
                <a:latin typeface="Arial" pitchFamily="34" charset="0"/>
                <a:cs typeface="Arial" pitchFamily="34" charset="0"/>
              </a:rPr>
              <a:t>    }</a:t>
            </a:r>
          </a:p>
          <a:p>
            <a:pPr lvl="1">
              <a:buNone/>
            </a:pPr>
            <a:r>
              <a:rPr lang="da-DK" dirty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Describing activities in the AndroidManifest.xml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you create a new Activity, the Activity is described in the AndroidManifest.xml file.</a:t>
            </a:r>
          </a:p>
          <a:p>
            <a:r>
              <a:rPr lang="en-US" dirty="0" smtClean="0"/>
              <a:t>Each application has a single AndriodManifest.xml file</a:t>
            </a:r>
          </a:p>
          <a:p>
            <a:pPr lvl="2"/>
            <a:r>
              <a:rPr lang="en-US" dirty="0" smtClean="0"/>
              <a:t>Describing all the activities</a:t>
            </a:r>
          </a:p>
          <a:p>
            <a:pPr lvl="2"/>
            <a:r>
              <a:rPr lang="en-US" dirty="0" smtClean="0"/>
              <a:t>And a lot of other things …</a:t>
            </a:r>
          </a:p>
          <a:p>
            <a:r>
              <a:rPr lang="en-US" dirty="0" smtClean="0"/>
              <a:t>Android Studio</a:t>
            </a:r>
          </a:p>
          <a:p>
            <a:pPr lvl="1"/>
            <a:r>
              <a:rPr lang="en-US" dirty="0" smtClean="0"/>
              <a:t>App -&gt; </a:t>
            </a:r>
            <a:r>
              <a:rPr lang="en-US" dirty="0"/>
              <a:t>m</a:t>
            </a:r>
            <a:r>
              <a:rPr lang="en-US" dirty="0" smtClean="0"/>
              <a:t>anifests -&gt; AndroidManifest.xml</a:t>
            </a:r>
          </a:p>
          <a:p>
            <a:pPr lvl="1">
              <a:buNone/>
            </a:pP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964B-59BC-455A-B51B-F70883262BC6}" type="slidenum">
              <a:rPr lang="da-DK" smtClean="0"/>
              <a:pPr/>
              <a:t>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Android Activities</a:t>
            </a: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18795</TotalTime>
  <Words>170</Words>
  <Application>Microsoft Office PowerPoint</Application>
  <PresentationFormat>Skærmshow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Android Activities</vt:lpstr>
      <vt:lpstr>What are Android Activities?</vt:lpstr>
      <vt:lpstr>Programming an Activity</vt:lpstr>
      <vt:lpstr>Describing activities in the AndroidManifest.xml 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Activities</dc:title>
  <dc:creator>Anders Børjesson</dc:creator>
  <cp:lastModifiedBy>Administrator</cp:lastModifiedBy>
  <cp:revision>19</cp:revision>
  <dcterms:created xsi:type="dcterms:W3CDTF">2012-01-12T12:19:20Z</dcterms:created>
  <dcterms:modified xsi:type="dcterms:W3CDTF">2017-02-01T06:53:55Z</dcterms:modified>
</cp:coreProperties>
</file>