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88" y="3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54CD2C-8AC3-4BBE-86A5-3CFBD425BCE0}" type="datetimeFigureOut">
              <a:rPr lang="da-DK" smtClean="0"/>
              <a:t>05-02-2018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F5D8B0-594E-4D7B-8B1F-C1D8916259D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652932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a-DK" dirty="0" err="1" smtClean="0"/>
              <a:t>Figure</a:t>
            </a:r>
            <a:r>
              <a:rPr lang="da-DK" dirty="0" smtClean="0"/>
              <a:t> from http://developer.android.com/guide/topics/fundamentals/activities.html</a:t>
            </a:r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70942E-787F-4BDE-9B11-1D66BA35224D}" type="slidenum">
              <a:rPr lang="da-DK" smtClean="0"/>
              <a:pPr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483902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8D65E-A621-4CA3-846D-AAE97A8914EF}" type="datetimeFigureOut">
              <a:rPr lang="da-DK" smtClean="0"/>
              <a:t>05-02-2018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A3CE6-84BB-463F-8C0F-E172B783A85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96165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8D65E-A621-4CA3-846D-AAE97A8914EF}" type="datetimeFigureOut">
              <a:rPr lang="da-DK" smtClean="0"/>
              <a:t>05-02-2018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A3CE6-84BB-463F-8C0F-E172B783A85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79290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8D65E-A621-4CA3-846D-AAE97A8914EF}" type="datetimeFigureOut">
              <a:rPr lang="da-DK" smtClean="0"/>
              <a:t>05-02-2018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A3CE6-84BB-463F-8C0F-E172B783A85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24474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8D65E-A621-4CA3-846D-AAE97A8914EF}" type="datetimeFigureOut">
              <a:rPr lang="da-DK" smtClean="0"/>
              <a:t>05-02-2018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A3CE6-84BB-463F-8C0F-E172B783A85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44934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8D65E-A621-4CA3-846D-AAE97A8914EF}" type="datetimeFigureOut">
              <a:rPr lang="da-DK" smtClean="0"/>
              <a:t>05-02-2018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A3CE6-84BB-463F-8C0F-E172B783A85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31425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8D65E-A621-4CA3-846D-AAE97A8914EF}" type="datetimeFigureOut">
              <a:rPr lang="da-DK" smtClean="0"/>
              <a:t>05-02-2018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A3CE6-84BB-463F-8C0F-E172B783A85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35310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8D65E-A621-4CA3-846D-AAE97A8914EF}" type="datetimeFigureOut">
              <a:rPr lang="da-DK" smtClean="0"/>
              <a:t>05-02-2018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A3CE6-84BB-463F-8C0F-E172B783A85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39826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8D65E-A621-4CA3-846D-AAE97A8914EF}" type="datetimeFigureOut">
              <a:rPr lang="da-DK" smtClean="0"/>
              <a:t>05-02-2018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A3CE6-84BB-463F-8C0F-E172B783A85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50875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8D65E-A621-4CA3-846D-AAE97A8914EF}" type="datetimeFigureOut">
              <a:rPr lang="da-DK" smtClean="0"/>
              <a:t>05-02-2018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A3CE6-84BB-463F-8C0F-E172B783A85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84117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8D65E-A621-4CA3-846D-AAE97A8914EF}" type="datetimeFigureOut">
              <a:rPr lang="da-DK" smtClean="0"/>
              <a:t>05-02-2018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A3CE6-84BB-463F-8C0F-E172B783A85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1829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8D65E-A621-4CA3-846D-AAE97A8914EF}" type="datetimeFigureOut">
              <a:rPr lang="da-DK" smtClean="0"/>
              <a:t>05-02-2018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A3CE6-84BB-463F-8C0F-E172B783A85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41959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C8D65E-A621-4CA3-846D-AAE97A8914EF}" type="datetimeFigureOut">
              <a:rPr lang="da-DK" smtClean="0"/>
              <a:t>05-02-2018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2A3CE6-84BB-463F-8C0F-E172B783A85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42084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dirty="0" smtClean="0"/>
              <a:t>Android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a-DK" dirty="0" smtClean="0"/>
              <a:t>The Activity </a:t>
            </a:r>
            <a:r>
              <a:rPr lang="da-DK" dirty="0" smtClean="0"/>
              <a:t>Life </a:t>
            </a:r>
            <a:r>
              <a:rPr lang="da-DK" dirty="0" err="1"/>
              <a:t>C</a:t>
            </a:r>
            <a:r>
              <a:rPr lang="da-DK" dirty="0" err="1" smtClean="0"/>
              <a:t>ycle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9707403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778098"/>
          </a:xfrm>
        </p:spPr>
        <p:txBody>
          <a:bodyPr/>
          <a:lstStyle/>
          <a:p>
            <a:r>
              <a:rPr lang="en-US" dirty="0" smtClean="0"/>
              <a:t>Activity life cycle</a:t>
            </a:r>
            <a:endParaRPr lang="en-US" dirty="0"/>
          </a:p>
        </p:txBody>
      </p:sp>
      <p:pic>
        <p:nvPicPr>
          <p:cNvPr id="7" name="Content Placeholder 6" descr="activity_lifecycle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4361366" y="842179"/>
            <a:ext cx="4326922" cy="5659748"/>
          </a:xfr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9964B-59BC-455A-B51B-F70883262BC6}" type="slidenum">
              <a:rPr lang="da-DK" smtClean="0"/>
              <a:pPr/>
              <a:t>2</a:t>
            </a:fld>
            <a:endParaRPr lang="da-DK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Android Activities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26192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Life cycle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 Activity object goes through quite an elaborate life cycle.</a:t>
            </a:r>
          </a:p>
          <a:p>
            <a:r>
              <a:rPr lang="en-US" dirty="0" smtClean="0"/>
              <a:t>The Activity class defines a number of methods which are called when an object goes from one stage to another in the life cycle</a:t>
            </a:r>
          </a:p>
          <a:p>
            <a:pPr lvl="1"/>
            <a:r>
              <a:rPr lang="en-US" dirty="0" smtClean="0"/>
              <a:t>Example: </a:t>
            </a:r>
            <a:r>
              <a:rPr lang="en-US" dirty="0" err="1" smtClean="0"/>
              <a:t>LifecycleDemo</a:t>
            </a:r>
            <a:endParaRPr lang="en-US" dirty="0" smtClean="0"/>
          </a:p>
          <a:p>
            <a:r>
              <a:rPr lang="en-US" dirty="0" smtClean="0"/>
              <a:t>We can override the methods in our own Activity class</a:t>
            </a:r>
          </a:p>
          <a:p>
            <a:pPr lvl="1"/>
            <a:r>
              <a:rPr lang="en-US" i="1" dirty="0" smtClean="0"/>
              <a:t>Template Method </a:t>
            </a:r>
            <a:r>
              <a:rPr lang="en-US" dirty="0" smtClean="0"/>
              <a:t>design pattern</a:t>
            </a:r>
          </a:p>
          <a:p>
            <a:pPr lvl="2"/>
            <a:r>
              <a:rPr lang="en-US" dirty="0" smtClean="0"/>
              <a:t>Super class is concrete (not abstract) with lots of </a:t>
            </a:r>
            <a:r>
              <a:rPr lang="en-US" b="1" i="1" dirty="0" smtClean="0"/>
              <a:t>hook</a:t>
            </a:r>
            <a:r>
              <a:rPr lang="en-US" dirty="0" smtClean="0"/>
              <a:t> methods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Android Activities</a:t>
            </a:r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9964B-59BC-455A-B51B-F70883262BC6}" type="slidenum">
              <a:rPr lang="da-DK" smtClean="0"/>
              <a:pPr/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70766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Template </a:t>
            </a:r>
            <a:r>
              <a:rPr lang="da-DK" dirty="0" err="1" smtClean="0"/>
              <a:t>method</a:t>
            </a:r>
            <a:r>
              <a:rPr lang="da-DK" dirty="0" smtClean="0"/>
              <a:t> design pattern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Class Activity </a:t>
            </a:r>
            <a:r>
              <a:rPr lang="da-DK" dirty="0" err="1"/>
              <a:t>defines</a:t>
            </a:r>
            <a:r>
              <a:rPr lang="da-DK" dirty="0"/>
              <a:t> a </a:t>
            </a:r>
            <a:r>
              <a:rPr lang="da-DK" dirty="0" err="1"/>
              <a:t>lot</a:t>
            </a:r>
            <a:r>
              <a:rPr lang="da-DK" dirty="0"/>
              <a:t> of </a:t>
            </a:r>
            <a:r>
              <a:rPr lang="da-DK" dirty="0" err="1"/>
              <a:t>methods</a:t>
            </a:r>
            <a:r>
              <a:rPr lang="da-DK" dirty="0"/>
              <a:t>.</a:t>
            </a:r>
          </a:p>
          <a:p>
            <a:r>
              <a:rPr lang="da-DK" dirty="0" err="1"/>
              <a:t>Many</a:t>
            </a:r>
            <a:r>
              <a:rPr lang="da-DK" dirty="0"/>
              <a:t> of </a:t>
            </a:r>
            <a:r>
              <a:rPr lang="da-DK" dirty="0" err="1"/>
              <a:t>these</a:t>
            </a:r>
            <a:r>
              <a:rPr lang="da-DK" dirty="0"/>
              <a:t> </a:t>
            </a:r>
            <a:r>
              <a:rPr lang="da-DK" dirty="0" err="1"/>
              <a:t>methods</a:t>
            </a:r>
            <a:r>
              <a:rPr lang="da-DK" dirty="0"/>
              <a:t> </a:t>
            </a:r>
            <a:r>
              <a:rPr lang="da-DK" dirty="0" err="1"/>
              <a:t>may</a:t>
            </a:r>
            <a:r>
              <a:rPr lang="da-DK" dirty="0"/>
              <a:t> </a:t>
            </a:r>
            <a:r>
              <a:rPr lang="da-DK" dirty="0" err="1"/>
              <a:t>be</a:t>
            </a:r>
            <a:r>
              <a:rPr lang="da-DK" dirty="0"/>
              <a:t> </a:t>
            </a:r>
            <a:r>
              <a:rPr lang="da-DK" dirty="0" err="1"/>
              <a:t>overridden</a:t>
            </a:r>
            <a:r>
              <a:rPr lang="da-DK" dirty="0"/>
              <a:t> by sub-</a:t>
            </a:r>
            <a:r>
              <a:rPr lang="da-DK" dirty="0" err="1"/>
              <a:t>classes</a:t>
            </a:r>
            <a:endParaRPr lang="da-DK" dirty="0"/>
          </a:p>
          <a:p>
            <a:pPr lvl="1"/>
            <a:r>
              <a:rPr lang="da-DK" dirty="0"/>
              <a:t>So-</a:t>
            </a:r>
            <a:r>
              <a:rPr lang="da-DK" dirty="0" err="1"/>
              <a:t>called</a:t>
            </a:r>
            <a:r>
              <a:rPr lang="da-DK" dirty="0"/>
              <a:t> hook </a:t>
            </a:r>
            <a:r>
              <a:rPr lang="da-DK" dirty="0" err="1"/>
              <a:t>methods</a:t>
            </a:r>
            <a:endParaRPr lang="da-DK" dirty="0"/>
          </a:p>
          <a:p>
            <a:r>
              <a:rPr lang="da-DK" dirty="0"/>
              <a:t>The Activity </a:t>
            </a:r>
            <a:r>
              <a:rPr lang="da-DK" dirty="0" err="1"/>
              <a:t>class</a:t>
            </a:r>
            <a:r>
              <a:rPr lang="da-DK" dirty="0"/>
              <a:t> </a:t>
            </a:r>
            <a:r>
              <a:rPr lang="da-DK" dirty="0" err="1"/>
              <a:t>calls</a:t>
            </a:r>
            <a:r>
              <a:rPr lang="da-DK" dirty="0"/>
              <a:t> the </a:t>
            </a:r>
            <a:r>
              <a:rPr lang="da-DK" dirty="0" err="1"/>
              <a:t>methods</a:t>
            </a:r>
            <a:r>
              <a:rPr lang="da-DK" dirty="0"/>
              <a:t> </a:t>
            </a:r>
            <a:r>
              <a:rPr lang="da-DK" dirty="0" err="1"/>
              <a:t>whenever</a:t>
            </a:r>
            <a:r>
              <a:rPr lang="da-DK" dirty="0"/>
              <a:t> it is </a:t>
            </a:r>
            <a:r>
              <a:rPr lang="da-DK" dirty="0" err="1"/>
              <a:t>appropriate</a:t>
            </a:r>
            <a:endParaRPr lang="da-DK" dirty="0"/>
          </a:p>
          <a:p>
            <a:pPr lvl="1"/>
            <a:r>
              <a:rPr lang="da-DK" dirty="0"/>
              <a:t>Change in </a:t>
            </a:r>
            <a:r>
              <a:rPr lang="da-DK" dirty="0" err="1" smtClean="0"/>
              <a:t>lifecycle</a:t>
            </a:r>
            <a:endParaRPr lang="da-DK" dirty="0" smtClean="0"/>
          </a:p>
          <a:p>
            <a:pPr lvl="2"/>
            <a:r>
              <a:rPr lang="da-DK" dirty="0" err="1" smtClean="0"/>
              <a:t>onCreate</a:t>
            </a:r>
            <a:r>
              <a:rPr lang="da-DK" dirty="0" smtClean="0"/>
              <a:t>(), </a:t>
            </a:r>
            <a:r>
              <a:rPr lang="da-DK" dirty="0" err="1" smtClean="0"/>
              <a:t>onStart</a:t>
            </a:r>
            <a:r>
              <a:rPr lang="da-DK" smtClean="0"/>
              <a:t>(), etc.</a:t>
            </a:r>
            <a:endParaRPr lang="da-DK" dirty="0" smtClean="0"/>
          </a:p>
          <a:p>
            <a:pPr lvl="1"/>
            <a:r>
              <a:rPr lang="da-DK" dirty="0" err="1" smtClean="0"/>
              <a:t>Other</a:t>
            </a:r>
            <a:r>
              <a:rPr lang="da-DK" dirty="0" smtClean="0"/>
              <a:t> events, </a:t>
            </a:r>
            <a:r>
              <a:rPr lang="da-DK" dirty="0" err="1" smtClean="0"/>
              <a:t>like</a:t>
            </a:r>
            <a:endParaRPr lang="da-DK" dirty="0"/>
          </a:p>
          <a:p>
            <a:pPr lvl="2"/>
            <a:r>
              <a:rPr lang="da-DK" dirty="0" err="1" smtClean="0"/>
              <a:t>onActivityResult</a:t>
            </a:r>
            <a:r>
              <a:rPr lang="da-DK" dirty="0" smtClean="0"/>
              <a:t>()</a:t>
            </a:r>
            <a:endParaRPr lang="da-DK" dirty="0"/>
          </a:p>
          <a:p>
            <a:endParaRPr lang="da-DK" dirty="0" smtClean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Android Activities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9964B-59BC-455A-B51B-F70883262BC6}" type="slidenum">
              <a:rPr lang="da-DK" smtClean="0"/>
              <a:pPr/>
              <a:t>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464658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140</Words>
  <Application>Microsoft Office PowerPoint</Application>
  <PresentationFormat>Widescreen</PresentationFormat>
  <Paragraphs>27</Paragraphs>
  <Slides>4</Slides>
  <Notes>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Office-tema</vt:lpstr>
      <vt:lpstr>Android</vt:lpstr>
      <vt:lpstr>Activity life cycle</vt:lpstr>
      <vt:lpstr>Life cycle methods</vt:lpstr>
      <vt:lpstr>Template method design pattern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Android</dc:title>
  <dc:creator>Anders Børjesson</dc:creator>
  <cp:lastModifiedBy>Administrator</cp:lastModifiedBy>
  <cp:revision>4</cp:revision>
  <dcterms:created xsi:type="dcterms:W3CDTF">2016-02-01T10:38:39Z</dcterms:created>
  <dcterms:modified xsi:type="dcterms:W3CDTF">2018-02-05T08:07:08Z</dcterms:modified>
</cp:coreProperties>
</file>