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67FB6-8C44-480E-8381-CEF964C0341F}" type="datetimeFigureOut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2210-D393-42B7-9C62-23B06D63D8DE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813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913E9-8D7F-4A70-83C4-8243072E999C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0FF8-385F-49DC-B7C3-74445BA5FF9B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060D-7522-4D88-B62C-8F6EF2025BCA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9B1A-D1F2-4C37-B7AB-ECF393A78217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770D-14F7-43B1-9EAE-D870D1F89B8C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ADD21-ADF1-4CF5-92DD-AAC86C990ED3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BD62-84A1-46EE-AD82-C80630792E4B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0062-6E13-49B5-B33B-17A2911234AE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3BE-61D9-4684-9466-96BF6C0D37A4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56F-A8E4-4EEE-8835-F96A431616E9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D67DC-A269-4A87-B80E-4CACADF90CDD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3CFEF-6CF8-4123-9B8C-219252DA08F2}" type="datetime1">
              <a:rPr lang="da-DK" smtClean="0"/>
              <a:pPr/>
              <a:t>26-09-2018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Content providers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ADF5F-54CD-40A8-88C5-FB0E191FCBA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database/Cursor.html" TargetMode="External"/><Relationship Id="rId2" Type="http://schemas.openxmlformats.org/officeDocument/2006/relationships/hyperlink" Target="http://developer.android.com/reference/android/content/Contex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eloper.android.com/reference/java/lang/String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Accessing shared data</a:t>
            </a:r>
          </a:p>
          <a:p>
            <a:r>
              <a:rPr lang="en-US" dirty="0" smtClean="0"/>
              <a:t>in a </a:t>
            </a:r>
            <a:r>
              <a:rPr lang="en-US" i="1" dirty="0" smtClean="0"/>
              <a:t>uniform</a:t>
            </a:r>
            <a:r>
              <a:rPr lang="en-US" dirty="0" smtClean="0"/>
              <a:t>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i="1" dirty="0" smtClean="0"/>
              <a:t>Content providers</a:t>
            </a:r>
            <a:endParaRPr lang="da-DK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content providers?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Content providers is the recommended way to share data across packages</a:t>
            </a:r>
          </a:p>
          <a:p>
            <a:r>
              <a:rPr lang="en-US" dirty="0" smtClean="0"/>
              <a:t>Content provider = data store</a:t>
            </a:r>
          </a:p>
          <a:p>
            <a:pPr lvl="1"/>
            <a:r>
              <a:rPr lang="en-US" dirty="0" smtClean="0"/>
              <a:t>Uniform interface to the data store</a:t>
            </a:r>
          </a:p>
          <a:p>
            <a:pPr lvl="1"/>
            <a:r>
              <a:rPr lang="en-US" dirty="0" smtClean="0"/>
              <a:t>The physical storage is not relevant</a:t>
            </a:r>
          </a:p>
          <a:p>
            <a:pPr lvl="2"/>
            <a:r>
              <a:rPr lang="en-US" dirty="0" smtClean="0"/>
              <a:t>It’s a ”private” matter</a:t>
            </a:r>
          </a:p>
          <a:p>
            <a:r>
              <a:rPr lang="en-US" dirty="0" smtClean="0"/>
              <a:t>Example, standard content providers</a:t>
            </a:r>
          </a:p>
          <a:p>
            <a:pPr lvl="1"/>
            <a:r>
              <a:rPr lang="en-US" dirty="0" smtClean="0"/>
              <a:t>Browser: bookmarks, browser history, etc.</a:t>
            </a:r>
          </a:p>
          <a:p>
            <a:pPr lvl="1"/>
            <a:r>
              <a:rPr lang="en-US" dirty="0" smtClean="0"/>
              <a:t>CallLog: Phone calls, etc.</a:t>
            </a:r>
          </a:p>
          <a:p>
            <a:pPr lvl="1"/>
            <a:r>
              <a:rPr lang="en-US" dirty="0" smtClean="0"/>
              <a:t>Contacts: Names, addresses, phone numbers, etc.</a:t>
            </a:r>
          </a:p>
          <a:p>
            <a:pPr lvl="1"/>
            <a:r>
              <a:rPr lang="en-US" dirty="0" smtClean="0"/>
              <a:t>Setting: The device’s settings / preferences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content?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Uri u = Uri.parse(”content://contacts/people”)</a:t>
            </a:r>
          </a:p>
          <a:p>
            <a:pPr lvl="1"/>
            <a:r>
              <a:rPr lang="en-US" dirty="0" smtClean="0"/>
              <a:t>General (XPath like) syntax</a:t>
            </a:r>
          </a:p>
          <a:p>
            <a:pPr lvl="2"/>
            <a:r>
              <a:rPr lang="en-US" dirty="0" smtClean="0"/>
              <a:t>Source://element/sub-element</a:t>
            </a:r>
          </a:p>
          <a:p>
            <a:r>
              <a:rPr lang="en-US" dirty="0" smtClean="0"/>
              <a:t>Cursor c = managedQuery(u, </a:t>
            </a:r>
            <a:r>
              <a:rPr lang="en-US" i="1" dirty="0" smtClean="0"/>
              <a:t>projection</a:t>
            </a:r>
            <a:r>
              <a:rPr lang="en-US" dirty="0" smtClean="0"/>
              <a:t>, selection, selectionArgs, sortOrder)</a:t>
            </a:r>
          </a:p>
          <a:p>
            <a:pPr lvl="1"/>
            <a:r>
              <a:rPr lang="en-US" dirty="0" smtClean="0"/>
              <a:t>Similar to a SQL Select statement</a:t>
            </a:r>
          </a:p>
          <a:p>
            <a:pPr lvl="2"/>
            <a:r>
              <a:rPr lang="en-US" dirty="0" smtClean="0"/>
              <a:t>Select </a:t>
            </a:r>
            <a:r>
              <a:rPr lang="en-US" i="1" dirty="0" smtClean="0"/>
              <a:t>projection</a:t>
            </a:r>
            <a:r>
              <a:rPr lang="en-US" dirty="0" smtClean="0"/>
              <a:t> from table where </a:t>
            </a:r>
            <a:r>
              <a:rPr lang="en-US" i="1" dirty="0" smtClean="0"/>
              <a:t>selection</a:t>
            </a:r>
            <a:r>
              <a:rPr lang="en-US" dirty="0" smtClean="0"/>
              <a:t> = </a:t>
            </a:r>
            <a:r>
              <a:rPr lang="en-US" i="1" dirty="0" smtClean="0"/>
              <a:t>selectionArgs</a:t>
            </a:r>
            <a:r>
              <a:rPr lang="en-US" dirty="0" smtClean="0"/>
              <a:t> order by </a:t>
            </a:r>
            <a:r>
              <a:rPr lang="en-US" i="1" dirty="0" smtClean="0"/>
              <a:t>sortOrder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ContactsContentProvider</a:t>
            </a:r>
            <a:endParaRPr lang="en-US" dirty="0" smtClean="0"/>
          </a:p>
          <a:p>
            <a:pPr lvl="1"/>
            <a:r>
              <a:rPr lang="en-US" dirty="0" smtClean="0"/>
              <a:t>AndroidManifest.xml: </a:t>
            </a:r>
            <a:r>
              <a:rPr lang="en-US" dirty="0" smtClean="0"/>
              <a:t>Permission + runtime </a:t>
            </a:r>
            <a:r>
              <a:rPr lang="en-US" dirty="0" err="1" smtClean="0"/>
              <a:t>permssion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Cursor, some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boolean </a:t>
            </a:r>
            <a:r>
              <a:rPr lang="en-US" dirty="0" err="1" smtClean="0"/>
              <a:t>cursor.moveToFirst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int </a:t>
            </a:r>
            <a:r>
              <a:rPr lang="en-US" dirty="0" err="1" smtClean="0"/>
              <a:t>cursor.getColumnIndex</a:t>
            </a:r>
            <a:r>
              <a:rPr lang="en-US" dirty="0" smtClean="0"/>
              <a:t>(</a:t>
            </a:r>
            <a:r>
              <a:rPr lang="en-US" dirty="0" err="1" smtClean="0"/>
              <a:t>columnName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 </a:t>
            </a:r>
            <a:r>
              <a:rPr lang="en-US" dirty="0" err="1" smtClean="0"/>
              <a:t>cursor.getInt</a:t>
            </a:r>
            <a:r>
              <a:rPr lang="en-US" dirty="0" smtClean="0"/>
              <a:t>(</a:t>
            </a:r>
            <a:r>
              <a:rPr lang="en-US" dirty="0" err="1" smtClean="0"/>
              <a:t>columnIndex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Similar methods for other data types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cursor.getString</a:t>
            </a:r>
            <a:r>
              <a:rPr lang="en-US" dirty="0" smtClean="0"/>
              <a:t>(</a:t>
            </a:r>
            <a:r>
              <a:rPr lang="en-US" dirty="0" err="1" smtClean="0"/>
              <a:t>columnIndex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boolean </a:t>
            </a:r>
            <a:r>
              <a:rPr lang="en-US" dirty="0" err="1" smtClean="0"/>
              <a:t>cursor.moveToNext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cursor.close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CursorAdapter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1256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CursorAdapter</a:t>
            </a:r>
            <a:endParaRPr lang="en-US" dirty="0" smtClean="0"/>
          </a:p>
          <a:p>
            <a:pPr lvl="1"/>
            <a:r>
              <a:rPr lang="en-US" dirty="0" smtClean="0"/>
              <a:t>General adapter class to expose data to a </a:t>
            </a:r>
            <a:r>
              <a:rPr lang="en-US" dirty="0" err="1" smtClean="0"/>
              <a:t>ListView</a:t>
            </a:r>
            <a:endParaRPr lang="en-US" dirty="0" smtClean="0"/>
          </a:p>
          <a:p>
            <a:r>
              <a:rPr lang="en-US" dirty="0" err="1" smtClean="0"/>
              <a:t>SimpleCursorAdapter</a:t>
            </a:r>
            <a:endParaRPr lang="en-US" dirty="0" smtClean="0"/>
          </a:p>
          <a:p>
            <a:pPr lvl="1"/>
            <a:r>
              <a:rPr lang="en-US" dirty="0" smtClean="0"/>
              <a:t>Subclass of </a:t>
            </a:r>
            <a:r>
              <a:rPr lang="en-US" dirty="0" err="1" smtClean="0"/>
              <a:t>CursorAdapter</a:t>
            </a:r>
            <a:endParaRPr lang="en-US" dirty="0" smtClean="0"/>
          </a:p>
          <a:p>
            <a:pPr lvl="1"/>
            <a:r>
              <a:rPr lang="en-US" dirty="0" smtClean="0"/>
              <a:t>Simple adapter class to map columns of a cursor to </a:t>
            </a:r>
            <a:r>
              <a:rPr lang="en-US" dirty="0" err="1" smtClean="0"/>
              <a:t>TextViews</a:t>
            </a:r>
            <a:r>
              <a:rPr lang="en-US" dirty="0" smtClean="0"/>
              <a:t> or </a:t>
            </a:r>
            <a:r>
              <a:rPr lang="en-US" dirty="0" err="1" smtClean="0"/>
              <a:t>ImageViews</a:t>
            </a:r>
            <a:r>
              <a:rPr lang="en-US" dirty="0" smtClean="0"/>
              <a:t> defined in an layout XML file</a:t>
            </a:r>
          </a:p>
          <a:p>
            <a:pPr lvl="1"/>
            <a:r>
              <a:rPr lang="en-US" dirty="0" smtClean="0"/>
              <a:t>Constructor: public </a:t>
            </a:r>
            <a:r>
              <a:rPr lang="en-US" dirty="0" err="1" smtClean="0"/>
              <a:t>SimpleCursorAdapter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Context</a:t>
            </a:r>
            <a:r>
              <a:rPr lang="en-US" dirty="0" smtClean="0"/>
              <a:t> </a:t>
            </a:r>
            <a:r>
              <a:rPr lang="en-US" dirty="0" err="1" smtClean="0"/>
              <a:t>context</a:t>
            </a:r>
            <a:r>
              <a:rPr lang="en-US" dirty="0" smtClean="0"/>
              <a:t>, int layout, </a:t>
            </a:r>
            <a:r>
              <a:rPr lang="en-US" dirty="0" smtClean="0">
                <a:hlinkClick r:id="rId3"/>
              </a:rPr>
              <a:t>Cursor</a:t>
            </a:r>
            <a:r>
              <a:rPr lang="en-US" dirty="0" smtClean="0"/>
              <a:t> c, </a:t>
            </a:r>
            <a:r>
              <a:rPr lang="en-US" dirty="0" smtClean="0">
                <a:hlinkClick r:id="rId4"/>
              </a:rPr>
              <a:t>String[]</a:t>
            </a:r>
            <a:r>
              <a:rPr lang="en-US" dirty="0" smtClean="0"/>
              <a:t> from, int[] to)</a:t>
            </a:r>
          </a:p>
          <a:p>
            <a:pPr lvl="2"/>
            <a:r>
              <a:rPr lang="en-US" dirty="0" smtClean="0"/>
              <a:t>Context: the </a:t>
            </a:r>
            <a:r>
              <a:rPr lang="en-US" dirty="0" err="1" smtClean="0"/>
              <a:t>ListActivity</a:t>
            </a:r>
            <a:endParaRPr lang="en-US" dirty="0" smtClean="0"/>
          </a:p>
          <a:p>
            <a:pPr lvl="2"/>
            <a:r>
              <a:rPr lang="en-US" dirty="0" smtClean="0"/>
              <a:t>Layout: </a:t>
            </a:r>
            <a:r>
              <a:rPr lang="en-US" dirty="0" err="1" smtClean="0"/>
              <a:t>ListView</a:t>
            </a:r>
            <a:r>
              <a:rPr lang="en-US" dirty="0" smtClean="0"/>
              <a:t> from layout XML file</a:t>
            </a:r>
          </a:p>
          <a:p>
            <a:pPr lvl="2"/>
            <a:r>
              <a:rPr lang="en-US" dirty="0" smtClean="0"/>
              <a:t>C: The cursor referencing the data</a:t>
            </a:r>
          </a:p>
          <a:p>
            <a:pPr lvl="2"/>
            <a:r>
              <a:rPr lang="en-US" dirty="0" smtClean="0"/>
              <a:t>From: Array of columns from the cursor data, to be shown in the List</a:t>
            </a:r>
          </a:p>
          <a:p>
            <a:pPr lvl="2"/>
            <a:r>
              <a:rPr lang="en-US" dirty="0" smtClean="0"/>
              <a:t>To: The views that should show the data. Defined in the layout XML file</a:t>
            </a:r>
          </a:p>
          <a:p>
            <a:pPr lvl="1"/>
            <a:r>
              <a:rPr lang="en-US" dirty="0" smtClean="0"/>
              <a:t>Source</a:t>
            </a:r>
          </a:p>
          <a:p>
            <a:pPr lvl="2"/>
            <a:r>
              <a:rPr lang="en-US" dirty="0" smtClean="0"/>
              <a:t>developer.android.com/reference/android/widget/SimpleCursorAdapter.html</a:t>
            </a:r>
          </a:p>
          <a:p>
            <a:pPr lvl="1"/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Content providers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your own 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create you own content providers</a:t>
            </a:r>
          </a:p>
          <a:p>
            <a:pPr lvl="1"/>
            <a:r>
              <a:rPr lang="en-US" dirty="0" smtClean="0"/>
              <a:t>Uniform access to the data</a:t>
            </a:r>
          </a:p>
          <a:p>
            <a:r>
              <a:rPr lang="en-US" dirty="0" smtClean="0"/>
              <a:t>Wrap</a:t>
            </a:r>
          </a:p>
          <a:p>
            <a:pPr lvl="1"/>
            <a:r>
              <a:rPr lang="en-US" dirty="0" smtClean="0"/>
              <a:t>Files, SQLite database, network connections, etc.</a:t>
            </a:r>
          </a:p>
          <a:p>
            <a:r>
              <a:rPr lang="en-US" dirty="0" smtClean="0"/>
              <a:t>Requires quite a lot of </a:t>
            </a:r>
            <a:r>
              <a:rPr lang="en-US" smtClean="0"/>
              <a:t>code.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DF5F-54CD-40A8-88C5-FB0E191FCBA5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Content providers</a:t>
            </a:r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337</Words>
  <Application>Microsoft Office PowerPoint</Application>
  <PresentationFormat>Skærmshow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Content providers</vt:lpstr>
      <vt:lpstr>What are content providers?</vt:lpstr>
      <vt:lpstr>How to read content?</vt:lpstr>
      <vt:lpstr>Cursor, some methods</vt:lpstr>
      <vt:lpstr>CursorAdapter</vt:lpstr>
      <vt:lpstr>Creating your own content providers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providers</dc:title>
  <dc:creator>Anders Børjesson</dc:creator>
  <cp:lastModifiedBy>Administrator</cp:lastModifiedBy>
  <cp:revision>19</cp:revision>
  <dcterms:created xsi:type="dcterms:W3CDTF">2012-01-30T07:36:58Z</dcterms:created>
  <dcterms:modified xsi:type="dcterms:W3CDTF">2018-09-26T17:17:36Z</dcterms:modified>
</cp:coreProperties>
</file>