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0" r:id="rId4"/>
    <p:sldId id="258" r:id="rId5"/>
    <p:sldId id="259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549447-9EB1-4007-A595-62FB813409EA}" type="datetimeFigureOut">
              <a:rPr lang="da-DK" smtClean="0"/>
              <a:pPr/>
              <a:t>24-09-2018</a:t>
            </a:fld>
            <a:endParaRPr lang="da-DK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05047-29B2-4DCC-92FA-706538D26EAB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94539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46A3-0C4F-48B3-9A53-19CF0533A040}" type="datetime1">
              <a:rPr lang="da-DK" smtClean="0"/>
              <a:pPr/>
              <a:t>24-09-2018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Data persistence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31A54-34A3-4892-B56D-A3DE4CB91D2C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0983-5ADD-4C07-832A-B46556B49A2B}" type="datetime1">
              <a:rPr lang="da-DK" smtClean="0"/>
              <a:pPr/>
              <a:t>24-09-2018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Data persistence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31A54-34A3-4892-B56D-A3DE4CB91D2C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AA095-811C-407E-8EBA-2B061A08659F}" type="datetime1">
              <a:rPr lang="da-DK" smtClean="0"/>
              <a:pPr/>
              <a:t>24-09-2018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Data persistence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31A54-34A3-4892-B56D-A3DE4CB91D2C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0D8E8-0165-4BFC-9D3F-013AAB05FA59}" type="datetime1">
              <a:rPr lang="da-DK" smtClean="0"/>
              <a:pPr/>
              <a:t>24-09-2018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Data persistence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31A54-34A3-4892-B56D-A3DE4CB91D2C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88FBC-6099-4DE6-80E5-ED83DAE254C7}" type="datetime1">
              <a:rPr lang="da-DK" smtClean="0"/>
              <a:pPr/>
              <a:t>24-09-2018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Data persistence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31A54-34A3-4892-B56D-A3DE4CB91D2C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B7BD7-5F39-4B27-ADC6-52DCD0AC52F3}" type="datetime1">
              <a:rPr lang="da-DK" smtClean="0"/>
              <a:pPr/>
              <a:t>24-09-2018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Data persistence</a:t>
            </a:r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31A54-34A3-4892-B56D-A3DE4CB91D2C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D92C1-7628-46BE-9282-2ABEE821A1FE}" type="datetime1">
              <a:rPr lang="da-DK" smtClean="0"/>
              <a:pPr/>
              <a:t>24-09-2018</a:t>
            </a:fld>
            <a:endParaRPr lang="da-DK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Data persistence</a:t>
            </a:r>
            <a:endParaRPr lang="da-DK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31A54-34A3-4892-B56D-A3DE4CB91D2C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4A1A-EF4C-472A-9BDB-59D1671E416E}" type="datetime1">
              <a:rPr lang="da-DK" smtClean="0"/>
              <a:pPr/>
              <a:t>24-09-2018</a:t>
            </a:fld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Data persistence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31A54-34A3-4892-B56D-A3DE4CB91D2C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6C9DC-FEEB-4703-8283-EAAC09123024}" type="datetime1">
              <a:rPr lang="da-DK" smtClean="0"/>
              <a:pPr/>
              <a:t>24-09-2018</a:t>
            </a:fld>
            <a:endParaRPr lang="da-DK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Data persistence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31A54-34A3-4892-B56D-A3DE4CB91D2C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142A6-8298-42E1-A2B7-FEA4556501E4}" type="datetime1">
              <a:rPr lang="da-DK" smtClean="0"/>
              <a:pPr/>
              <a:t>24-09-2018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Data persistence</a:t>
            </a:r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31A54-34A3-4892-B56D-A3DE4CB91D2C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8B69D-B67A-4519-AABA-297F911F11BA}" type="datetime1">
              <a:rPr lang="da-DK" smtClean="0"/>
              <a:pPr/>
              <a:t>24-09-2018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Data persistence</a:t>
            </a:r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31A54-34A3-4892-B56D-A3DE4CB91D2C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3E78B-2987-4AFF-9003-4C44ED61455D}" type="datetime1">
              <a:rPr lang="da-DK" smtClean="0"/>
              <a:pPr/>
              <a:t>24-09-2018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dirty="0" smtClean="0"/>
              <a:t>Data persistence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31A54-34A3-4892-B56D-A3DE4CB91D2C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sqlite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persistence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Persist </a:t>
            </a:r>
            <a:r>
              <a:rPr lang="en-US" smtClean="0"/>
              <a:t>data with</a:t>
            </a:r>
            <a:endParaRPr lang="en-US" dirty="0" smtClean="0"/>
          </a:p>
          <a:p>
            <a:r>
              <a:rPr lang="en-US" dirty="0" smtClean="0"/>
              <a:t>SharedPreferences,</a:t>
            </a:r>
          </a:p>
          <a:p>
            <a:r>
              <a:rPr lang="en-US" dirty="0" smtClean="0"/>
              <a:t>Files,</a:t>
            </a:r>
          </a:p>
          <a:p>
            <a:r>
              <a:rPr lang="en-US" dirty="0" smtClean="0"/>
              <a:t>and SQLite database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31A54-34A3-4892-B56D-A3DE4CB91D2C}" type="slidenum">
              <a:rPr lang="da-DK" smtClean="0"/>
              <a:pPr/>
              <a:t>1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Data persistence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SharedPreferences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184576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Saving simple application data like</a:t>
            </a:r>
          </a:p>
          <a:p>
            <a:pPr lvl="1"/>
            <a:r>
              <a:rPr lang="en-US" dirty="0" smtClean="0"/>
              <a:t>Text strings</a:t>
            </a:r>
          </a:p>
          <a:p>
            <a:pPr lvl="1"/>
            <a:r>
              <a:rPr lang="en-US" dirty="0" smtClean="0"/>
              <a:t>Preferred font size, background color, etc.</a:t>
            </a:r>
          </a:p>
          <a:p>
            <a:pPr lvl="1"/>
            <a:r>
              <a:rPr lang="en-US" dirty="0" smtClean="0"/>
              <a:t>Example: </a:t>
            </a:r>
            <a:r>
              <a:rPr lang="en-US" dirty="0" err="1"/>
              <a:t>LoginPreferenceExample</a:t>
            </a:r>
            <a:endParaRPr lang="en-US" dirty="0" smtClean="0"/>
          </a:p>
          <a:p>
            <a:r>
              <a:rPr lang="en-US" dirty="0" smtClean="0"/>
              <a:t>Reading preferences, example</a:t>
            </a:r>
          </a:p>
          <a:p>
            <a:pPr lvl="1">
              <a:buNone/>
            </a:pPr>
            <a:r>
              <a:rPr lang="da-DK" b="1" dirty="0"/>
              <a:t>SharedPreferences</a:t>
            </a:r>
            <a:r>
              <a:rPr lang="da-DK" dirty="0"/>
              <a:t> prefs = </a:t>
            </a:r>
            <a:r>
              <a:rPr lang="da-DK" b="1" dirty="0"/>
              <a:t>getSharedPreferences(</a:t>
            </a:r>
            <a:r>
              <a:rPr lang="da-DK" b="1" i="1" dirty="0"/>
              <a:t>PREF_NAME</a:t>
            </a:r>
            <a:r>
              <a:rPr lang="da-DK" i="1" dirty="0"/>
              <a:t>, MODE_PRIVATE);</a:t>
            </a:r>
          </a:p>
          <a:p>
            <a:pPr lvl="1">
              <a:buNone/>
            </a:pPr>
            <a:r>
              <a:rPr lang="da-DK" dirty="0"/>
              <a:t>float fontSize = prefs.</a:t>
            </a:r>
            <a:r>
              <a:rPr lang="da-DK" b="1" dirty="0"/>
              <a:t>getFloat</a:t>
            </a:r>
            <a:r>
              <a:rPr lang="da-DK" dirty="0"/>
              <a:t>(</a:t>
            </a:r>
            <a:r>
              <a:rPr lang="da-DK" i="1" dirty="0"/>
              <a:t>FONT_SIZE_KEY, 12); </a:t>
            </a:r>
          </a:p>
          <a:p>
            <a:pPr lvl="1">
              <a:buNone/>
            </a:pPr>
            <a:r>
              <a:rPr lang="da-DK" dirty="0"/>
              <a:t>// default value: </a:t>
            </a:r>
            <a:r>
              <a:rPr lang="da-DK" i="1" dirty="0"/>
              <a:t>12</a:t>
            </a:r>
          </a:p>
          <a:p>
            <a:pPr lvl="1">
              <a:buNone/>
            </a:pPr>
            <a:r>
              <a:rPr lang="da-DK" dirty="0" smtClean="0"/>
              <a:t>editText.setText(prefs.</a:t>
            </a:r>
            <a:r>
              <a:rPr lang="da-DK" b="1" dirty="0" smtClean="0"/>
              <a:t>getString</a:t>
            </a:r>
            <a:r>
              <a:rPr lang="da-DK" dirty="0" smtClean="0"/>
              <a:t>(</a:t>
            </a:r>
            <a:r>
              <a:rPr lang="da-DK" i="1" dirty="0" smtClean="0"/>
              <a:t>TEXT_VALUE_KEY</a:t>
            </a:r>
            <a:r>
              <a:rPr lang="da-DK" i="1" dirty="0"/>
              <a:t>, ""));</a:t>
            </a:r>
          </a:p>
          <a:p>
            <a:pPr lvl="1">
              <a:buNone/>
            </a:pPr>
            <a:r>
              <a:rPr lang="da-DK" dirty="0"/>
              <a:t>// default value: empty string</a:t>
            </a:r>
            <a:endParaRPr lang="en-US" dirty="0" smtClean="0"/>
          </a:p>
          <a:p>
            <a:r>
              <a:rPr lang="en-US" dirty="0" smtClean="0"/>
              <a:t>Writing preferences, example</a:t>
            </a:r>
          </a:p>
          <a:p>
            <a:pPr lvl="1">
              <a:buNone/>
            </a:pPr>
            <a:r>
              <a:rPr lang="da-DK" b="1" dirty="0"/>
              <a:t>SharedPreferences</a:t>
            </a:r>
            <a:r>
              <a:rPr lang="da-DK" dirty="0"/>
              <a:t> prefs = </a:t>
            </a:r>
            <a:r>
              <a:rPr lang="da-DK" b="1" dirty="0" smtClean="0"/>
              <a:t>getSharedPreferences</a:t>
            </a:r>
            <a:r>
              <a:rPr lang="da-DK" dirty="0" smtClean="0"/>
              <a:t>(</a:t>
            </a:r>
            <a:r>
              <a:rPr lang="da-DK" i="1" dirty="0" smtClean="0"/>
              <a:t>PREF_NAME, MODE_PRIVATE</a:t>
            </a:r>
            <a:r>
              <a:rPr lang="da-DK" i="1" dirty="0"/>
              <a:t>);</a:t>
            </a:r>
          </a:p>
          <a:p>
            <a:pPr lvl="1">
              <a:buNone/>
            </a:pPr>
            <a:r>
              <a:rPr lang="en-US" dirty="0"/>
              <a:t>// MODE_PRIVATE: Only accessible to this application</a:t>
            </a:r>
          </a:p>
          <a:p>
            <a:pPr lvl="1">
              <a:buNone/>
            </a:pPr>
            <a:r>
              <a:rPr lang="da-DK" b="1" dirty="0"/>
              <a:t>SharedPreferences.Editor</a:t>
            </a:r>
            <a:r>
              <a:rPr lang="da-DK" dirty="0"/>
              <a:t> editor = </a:t>
            </a:r>
            <a:r>
              <a:rPr lang="da-DK" dirty="0" smtClean="0"/>
              <a:t>prefs.</a:t>
            </a:r>
            <a:r>
              <a:rPr lang="da-DK" b="1" dirty="0" smtClean="0"/>
              <a:t>edit</a:t>
            </a:r>
            <a:r>
              <a:rPr lang="da-DK" dirty="0"/>
              <a:t>();</a:t>
            </a:r>
          </a:p>
          <a:p>
            <a:pPr lvl="1">
              <a:buNone/>
            </a:pPr>
            <a:r>
              <a:rPr lang="da-DK" dirty="0"/>
              <a:t>editor.</a:t>
            </a:r>
            <a:r>
              <a:rPr lang="da-DK" b="1" dirty="0"/>
              <a:t>putFloat</a:t>
            </a:r>
            <a:r>
              <a:rPr lang="da-DK" dirty="0"/>
              <a:t>(</a:t>
            </a:r>
            <a:r>
              <a:rPr lang="da-DK" i="1" dirty="0"/>
              <a:t>FONT_SIZE_KEY, </a:t>
            </a:r>
            <a:r>
              <a:rPr lang="da-DK" i="1" dirty="0" smtClean="0"/>
              <a:t>editText.getTextSize</a:t>
            </a:r>
            <a:r>
              <a:rPr lang="da-DK" i="1" dirty="0"/>
              <a:t>());</a:t>
            </a:r>
          </a:p>
          <a:p>
            <a:pPr lvl="1">
              <a:buNone/>
            </a:pPr>
            <a:r>
              <a:rPr lang="da-DK" dirty="0"/>
              <a:t>editor.</a:t>
            </a:r>
            <a:r>
              <a:rPr lang="da-DK" b="1" dirty="0"/>
              <a:t>putString</a:t>
            </a:r>
            <a:r>
              <a:rPr lang="da-DK" dirty="0"/>
              <a:t>(</a:t>
            </a:r>
            <a:r>
              <a:rPr lang="da-DK" i="1" dirty="0"/>
              <a:t>TEXT_VALUE_KEY, editText.getText().toString());</a:t>
            </a:r>
          </a:p>
          <a:p>
            <a:pPr lvl="1">
              <a:buNone/>
            </a:pPr>
            <a:r>
              <a:rPr lang="da-DK" dirty="0" err="1"/>
              <a:t>editor.</a:t>
            </a:r>
            <a:r>
              <a:rPr lang="da-DK" b="1" dirty="0" err="1"/>
              <a:t>commit</a:t>
            </a:r>
            <a:r>
              <a:rPr lang="da-DK" dirty="0" smtClean="0"/>
              <a:t>(); OR BETTER </a:t>
            </a:r>
            <a:r>
              <a:rPr lang="da-DK" dirty="0" err="1" smtClean="0"/>
              <a:t>editor.apply</a:t>
            </a:r>
            <a:r>
              <a:rPr lang="da-DK" dirty="0" smtClean="0"/>
              <a:t>();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31A54-34A3-4892-B56D-A3DE4CB91D2C}" type="slidenum">
              <a:rPr lang="da-DK" smtClean="0"/>
              <a:pPr/>
              <a:t>2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Data persistence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SharedPreferences:</a:t>
            </a:r>
            <a:br>
              <a:rPr lang="en-US" dirty="0" smtClean="0"/>
            </a:br>
            <a:r>
              <a:rPr lang="en-US" dirty="0" smtClean="0"/>
              <a:t>Obtaining the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781128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way to get access to a SharedPreferences object it through the method</a:t>
            </a:r>
          </a:p>
          <a:p>
            <a:pPr lvl="1"/>
            <a:r>
              <a:rPr lang="en-US" dirty="0" smtClean="0"/>
              <a:t>SharedPreferences getSharedPreferences(String name, int mode)</a:t>
            </a:r>
          </a:p>
          <a:p>
            <a:pPr lvl="2"/>
            <a:r>
              <a:rPr lang="en-US" dirty="0" smtClean="0"/>
              <a:t>String name: The name of the preferences object</a:t>
            </a:r>
          </a:p>
          <a:p>
            <a:pPr lvl="2"/>
            <a:r>
              <a:rPr lang="en-US" dirty="0" smtClean="0"/>
              <a:t>Int mode: Decides which application can access the object</a:t>
            </a:r>
          </a:p>
          <a:p>
            <a:pPr lvl="1"/>
            <a:r>
              <a:rPr lang="en-US" dirty="0" smtClean="0"/>
              <a:t>Factory method design pattern</a:t>
            </a:r>
          </a:p>
          <a:p>
            <a:r>
              <a:rPr lang="en-US" dirty="0" smtClean="0"/>
              <a:t>Modes</a:t>
            </a:r>
          </a:p>
          <a:p>
            <a:pPr lvl="1"/>
            <a:r>
              <a:rPr lang="en-US" dirty="0" smtClean="0"/>
              <a:t>MODE_PRIVATE</a:t>
            </a:r>
          </a:p>
          <a:p>
            <a:pPr lvl="2"/>
            <a:r>
              <a:rPr lang="en-US" dirty="0" smtClean="0"/>
              <a:t>Only accessible to the creating application</a:t>
            </a:r>
          </a:p>
          <a:p>
            <a:pPr lvl="2"/>
            <a:r>
              <a:rPr lang="en-US" dirty="0" smtClean="0"/>
              <a:t>Any Activity in the creating application can read and write to the object</a:t>
            </a:r>
          </a:p>
          <a:p>
            <a:pPr lvl="1"/>
            <a:r>
              <a:rPr lang="en-US" dirty="0" smtClean="0"/>
              <a:t>MODE_WORLD_READABLE</a:t>
            </a:r>
          </a:p>
          <a:p>
            <a:pPr lvl="2"/>
            <a:r>
              <a:rPr lang="en-US" dirty="0" smtClean="0"/>
              <a:t>Any application can read the object.</a:t>
            </a:r>
          </a:p>
          <a:p>
            <a:pPr lvl="2"/>
            <a:r>
              <a:rPr lang="en-US" dirty="0" smtClean="0"/>
              <a:t>Only the creating application can write to the object</a:t>
            </a:r>
          </a:p>
          <a:p>
            <a:pPr lvl="1"/>
            <a:r>
              <a:rPr lang="en-US" dirty="0" smtClean="0"/>
              <a:t>MODE_WORLD_WRITEABLE</a:t>
            </a:r>
          </a:p>
          <a:p>
            <a:pPr lvl="2"/>
            <a:r>
              <a:rPr lang="en-US" dirty="0" smtClean="0"/>
              <a:t>Any application can read and write to the object</a:t>
            </a:r>
          </a:p>
          <a:p>
            <a:r>
              <a:rPr lang="en-US" dirty="0" smtClean="0"/>
              <a:t>Examples: </a:t>
            </a:r>
            <a:r>
              <a:rPr lang="en-US" dirty="0" err="1" smtClean="0"/>
              <a:t>LoginPreferenceExample</a:t>
            </a:r>
            <a:r>
              <a:rPr lang="en-US" dirty="0" smtClean="0"/>
              <a:t> + </a:t>
            </a:r>
            <a:r>
              <a:rPr lang="en-US" dirty="0" err="1" smtClean="0"/>
              <a:t>ActionbarMenuExample</a:t>
            </a:r>
            <a:endParaRPr lang="en-US" dirty="0" smtClean="0"/>
          </a:p>
          <a:p>
            <a:pPr lvl="2"/>
            <a:endParaRPr lang="da-DK" dirty="0" smtClean="0"/>
          </a:p>
          <a:p>
            <a:pPr lvl="1"/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Data persistence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31A54-34A3-4892-B56D-A3DE4CB91D2C}" type="slidenum">
              <a:rPr lang="da-DK" smtClean="0"/>
              <a:pPr/>
              <a:t>3</a:t>
            </a:fld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SharedPreferences: Some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 getInt(String key, int defaultValue)</a:t>
            </a:r>
          </a:p>
          <a:p>
            <a:r>
              <a:rPr lang="en-US" i="1" dirty="0" smtClean="0"/>
              <a:t>General </a:t>
            </a:r>
          </a:p>
          <a:p>
            <a:pPr lvl="1"/>
            <a:r>
              <a:rPr lang="en-US" i="1" dirty="0" smtClean="0"/>
              <a:t>Type</a:t>
            </a:r>
            <a:r>
              <a:rPr lang="en-US" dirty="0" smtClean="0"/>
              <a:t> get</a:t>
            </a:r>
            <a:r>
              <a:rPr lang="en-US" i="1" dirty="0" smtClean="0"/>
              <a:t>Type</a:t>
            </a:r>
            <a:r>
              <a:rPr lang="en-US" dirty="0" smtClean="0"/>
              <a:t>(String key, </a:t>
            </a:r>
            <a:r>
              <a:rPr lang="en-US" i="1" dirty="0" smtClean="0"/>
              <a:t>Type</a:t>
            </a:r>
            <a:r>
              <a:rPr lang="en-US" dirty="0" smtClean="0"/>
              <a:t> defaultValue)</a:t>
            </a:r>
          </a:p>
          <a:p>
            <a:pPr lvl="1"/>
            <a:r>
              <a:rPr lang="en-US" dirty="0" smtClean="0"/>
              <a:t>Type: float, long, int, String, etc.</a:t>
            </a:r>
          </a:p>
          <a:p>
            <a:r>
              <a:rPr lang="en-US" dirty="0" smtClean="0"/>
              <a:t>boolean contains(String key)</a:t>
            </a:r>
          </a:p>
          <a:p>
            <a:r>
              <a:rPr lang="en-US" dirty="0" smtClean="0"/>
              <a:t>Map&lt;String, ?&gt; getAll()</a:t>
            </a:r>
          </a:p>
          <a:p>
            <a:r>
              <a:rPr lang="en-US" dirty="0" smtClean="0"/>
              <a:t>SharedPreferences.Editor edit()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Data persistence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31A54-34A3-4892-B56D-A3DE4CB91D2C}" type="slidenum">
              <a:rPr lang="da-DK" smtClean="0"/>
              <a:pPr/>
              <a:t>4</a:t>
            </a:fld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SharedPreferences.Editor: some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SharedPreferences.Editor putType(Type element)</a:t>
            </a:r>
          </a:p>
          <a:p>
            <a:pPr lvl="1"/>
            <a:r>
              <a:rPr lang="en-US" dirty="0" smtClean="0"/>
              <a:t>Type: float, long, int, String, etc.</a:t>
            </a:r>
          </a:p>
          <a:p>
            <a:r>
              <a:rPr lang="en-US" dirty="0" smtClean="0"/>
              <a:t>SharedPreferences.Editor remove(String key)</a:t>
            </a:r>
          </a:p>
          <a:p>
            <a:pPr lvl="1"/>
            <a:r>
              <a:rPr lang="en-US" dirty="0" smtClean="0"/>
              <a:t>Removes one entry</a:t>
            </a:r>
          </a:p>
          <a:p>
            <a:r>
              <a:rPr lang="en-US" dirty="0" smtClean="0"/>
              <a:t>SharedPreferences.Editor clear()</a:t>
            </a:r>
          </a:p>
          <a:p>
            <a:pPr lvl="1"/>
            <a:r>
              <a:rPr lang="en-US" dirty="0" smtClean="0"/>
              <a:t>Removes all entries</a:t>
            </a:r>
          </a:p>
          <a:p>
            <a:r>
              <a:rPr lang="en-US" dirty="0" smtClean="0"/>
              <a:t>Void apply() + boolean commit()</a:t>
            </a:r>
          </a:p>
          <a:p>
            <a:r>
              <a:rPr lang="en-US" dirty="0" smtClean="0"/>
              <a:t>Example: </a:t>
            </a:r>
            <a:r>
              <a:rPr lang="en-US" dirty="0" err="1" smtClean="0"/>
              <a:t>UsingPreferences</a:t>
            </a:r>
            <a:endParaRPr lang="en-US" dirty="0" smtClean="0"/>
          </a:p>
          <a:p>
            <a:endParaRPr lang="da-DK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Data persistence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31A54-34A3-4892-B56D-A3DE4CB91D2C}" type="slidenum">
              <a:rPr lang="da-DK" smtClean="0"/>
              <a:pPr/>
              <a:t>5</a:t>
            </a:fld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SharedPreferences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25658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In most cases a SharedPreferences object should only be accessible in a single application</a:t>
            </a:r>
          </a:p>
          <a:p>
            <a:pPr lvl="1"/>
            <a:r>
              <a:rPr lang="en-US" dirty="0" smtClean="0"/>
              <a:t>MODE_PRIVATE</a:t>
            </a:r>
          </a:p>
          <a:p>
            <a:r>
              <a:rPr lang="en-US" dirty="0" smtClean="0"/>
              <a:t>Can be used to hold information about the users preferences or personal data</a:t>
            </a:r>
          </a:p>
          <a:p>
            <a:pPr lvl="1"/>
            <a:r>
              <a:rPr lang="en-US" dirty="0" smtClean="0"/>
              <a:t>Background color, birth day, name etc.</a:t>
            </a:r>
          </a:p>
          <a:p>
            <a:pPr lvl="1"/>
            <a:r>
              <a:rPr lang="en-US" dirty="0" smtClean="0"/>
              <a:t>Username + password for easy login. Security??</a:t>
            </a:r>
          </a:p>
          <a:p>
            <a:r>
              <a:rPr lang="en-US" dirty="0" smtClean="0"/>
              <a:t>Can be used to transport data between Activities</a:t>
            </a:r>
          </a:p>
          <a:p>
            <a:pPr lvl="1"/>
            <a:r>
              <a:rPr lang="en-US" dirty="0" smtClean="0"/>
              <a:t>An alternative to putting the data into an Intent object.</a:t>
            </a:r>
          </a:p>
          <a:p>
            <a:pPr lvl="1"/>
            <a:r>
              <a:rPr lang="en-US" dirty="0" smtClean="0"/>
              <a:t>However, data is going to last longer with </a:t>
            </a:r>
            <a:r>
              <a:rPr lang="en-US" dirty="0" err="1" smtClean="0"/>
              <a:t>SharedPreferences</a:t>
            </a:r>
            <a:endParaRPr lang="en-US" dirty="0" smtClean="0"/>
          </a:p>
          <a:p>
            <a:r>
              <a:rPr lang="en-US" dirty="0" smtClean="0"/>
              <a:t>You can find the preferences file</a:t>
            </a:r>
          </a:p>
          <a:p>
            <a:pPr lvl="1"/>
            <a:r>
              <a:rPr lang="en-US" dirty="0" smtClean="0"/>
              <a:t>From Android </a:t>
            </a:r>
            <a:r>
              <a:rPr lang="en-US" dirty="0" smtClean="0"/>
              <a:t>Studio: View </a:t>
            </a:r>
            <a:r>
              <a:rPr lang="en-US" dirty="0"/>
              <a:t>→ </a:t>
            </a:r>
            <a:r>
              <a:rPr lang="en-US" dirty="0" smtClean="0"/>
              <a:t>Tool Windows → Device File Explorer → </a:t>
            </a:r>
            <a:r>
              <a:rPr lang="en-US" dirty="0" smtClean="0"/>
              <a:t>data → data →  </a:t>
            </a:r>
            <a:r>
              <a:rPr lang="en-US" dirty="0" err="1" smtClean="0"/>
              <a:t>appName</a:t>
            </a:r>
            <a:r>
              <a:rPr lang="en-US" dirty="0" smtClean="0"/>
              <a:t> → </a:t>
            </a:r>
            <a:r>
              <a:rPr lang="en-US" dirty="0" err="1" smtClean="0"/>
              <a:t>shared_prefs</a:t>
            </a:r>
            <a:endParaRPr lang="en-US" dirty="0" smtClean="0"/>
          </a:p>
          <a:p>
            <a:pPr lvl="2"/>
            <a:r>
              <a:rPr lang="en-US" dirty="0"/>
              <a:t>https://developer.android.com/studio/debug/device-file-explorer</a:t>
            </a:r>
            <a:endParaRPr lang="en-US" dirty="0" smtClean="0"/>
          </a:p>
          <a:p>
            <a:pPr lvl="1"/>
            <a:r>
              <a:rPr lang="en-US" dirty="0" smtClean="0"/>
              <a:t>To see the contents of the file: </a:t>
            </a:r>
            <a:r>
              <a:rPr lang="en-US" dirty="0" smtClean="0"/>
              <a:t>Save the file to your C: drive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Data persistence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31A54-34A3-4892-B56D-A3DE4CB91D2C}" type="slidenum">
              <a:rPr lang="da-DK" smtClean="0"/>
              <a:pPr/>
              <a:t>6</a:t>
            </a:fld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 basic file API classes from the ordinary Java package java.io</a:t>
            </a:r>
          </a:p>
          <a:p>
            <a:pPr lvl="1"/>
            <a:r>
              <a:rPr lang="en-US" dirty="0" err="1" smtClean="0"/>
              <a:t>FileInputStream</a:t>
            </a:r>
            <a:r>
              <a:rPr lang="en-US" dirty="0" smtClean="0"/>
              <a:t>, </a:t>
            </a:r>
            <a:r>
              <a:rPr lang="en-US" dirty="0" err="1" smtClean="0"/>
              <a:t>InputStreamReader</a:t>
            </a:r>
            <a:r>
              <a:rPr lang="en-US" dirty="0" smtClean="0"/>
              <a:t>, </a:t>
            </a:r>
            <a:r>
              <a:rPr lang="en-US" dirty="0" err="1" smtClean="0"/>
              <a:t>BufferedReader</a:t>
            </a:r>
            <a:r>
              <a:rPr lang="en-US" dirty="0" smtClean="0"/>
              <a:t>, etc.</a:t>
            </a:r>
          </a:p>
          <a:p>
            <a:r>
              <a:rPr lang="en-US" dirty="0" smtClean="0"/>
              <a:t>However, opening a file is different</a:t>
            </a:r>
          </a:p>
          <a:p>
            <a:pPr lvl="1"/>
            <a:r>
              <a:rPr lang="en-US" dirty="0" err="1" smtClean="0"/>
              <a:t>FileInputStream</a:t>
            </a:r>
            <a:r>
              <a:rPr lang="en-US" dirty="0" smtClean="0"/>
              <a:t> </a:t>
            </a:r>
            <a:r>
              <a:rPr lang="en-US" dirty="0" err="1" smtClean="0"/>
              <a:t>fis</a:t>
            </a:r>
            <a:r>
              <a:rPr lang="en-US" dirty="0" smtClean="0"/>
              <a:t> = </a:t>
            </a:r>
            <a:r>
              <a:rPr lang="en-US" dirty="0" err="1" smtClean="0"/>
              <a:t>openFileInput</a:t>
            </a:r>
            <a:r>
              <a:rPr lang="en-US" dirty="0" smtClean="0"/>
              <a:t>(</a:t>
            </a:r>
            <a:r>
              <a:rPr lang="en-US" dirty="0" err="1" smtClean="0"/>
              <a:t>someName</a:t>
            </a:r>
            <a:r>
              <a:rPr lang="en-US" dirty="0" smtClean="0"/>
              <a:t>, MODE_PRIVATE);</a:t>
            </a:r>
          </a:p>
          <a:p>
            <a:pPr lvl="1"/>
            <a:r>
              <a:rPr lang="en-US" dirty="0" err="1" smtClean="0"/>
              <a:t>openFileInput</a:t>
            </a:r>
            <a:r>
              <a:rPr lang="en-US" dirty="0" smtClean="0"/>
              <a:t> is yet another method from the Activity class</a:t>
            </a:r>
          </a:p>
          <a:p>
            <a:r>
              <a:rPr lang="en-US" dirty="0" smtClean="0"/>
              <a:t>You can create files (text or binary) and read them </a:t>
            </a:r>
          </a:p>
          <a:p>
            <a:r>
              <a:rPr lang="en-US" dirty="0" smtClean="0"/>
              <a:t>Files can be stored</a:t>
            </a:r>
          </a:p>
          <a:p>
            <a:pPr lvl="1"/>
            <a:r>
              <a:rPr lang="en-US" dirty="0" smtClean="0"/>
              <a:t>On the device’s internal store</a:t>
            </a:r>
          </a:p>
          <a:p>
            <a:pPr lvl="1"/>
            <a:r>
              <a:rPr lang="en-US" dirty="0" smtClean="0"/>
              <a:t>On an SD memory card</a:t>
            </a:r>
          </a:p>
          <a:p>
            <a:pPr lvl="2"/>
            <a:r>
              <a:rPr lang="en-US" dirty="0" smtClean="0"/>
              <a:t>For transportation to another device</a:t>
            </a:r>
          </a:p>
          <a:p>
            <a:r>
              <a:rPr lang="en-US" dirty="0" smtClean="0"/>
              <a:t>Usage</a:t>
            </a:r>
          </a:p>
          <a:p>
            <a:pPr lvl="1"/>
            <a:r>
              <a:rPr lang="en-US" dirty="0" smtClean="0"/>
              <a:t>High score lists, pictures, etc.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Data persistence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31A54-34A3-4892-B56D-A3DE4CB91D2C}" type="slidenum">
              <a:rPr lang="da-DK" smtClean="0"/>
              <a:pPr/>
              <a:t>7</a:t>
            </a:fld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Databases: SQLite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91264" cy="511256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Android comes with a small scale relational DBMS called SQLite</a:t>
            </a:r>
          </a:p>
          <a:p>
            <a:pPr lvl="1"/>
            <a:r>
              <a:rPr lang="en-US" dirty="0" smtClean="0">
                <a:hlinkClick r:id="rId2"/>
              </a:rPr>
              <a:t>http://sqlite.org/</a:t>
            </a:r>
            <a:endParaRPr lang="en-US" dirty="0" smtClean="0"/>
          </a:p>
          <a:p>
            <a:r>
              <a:rPr lang="en-US" dirty="0" smtClean="0"/>
              <a:t>Uses ordinary SQL</a:t>
            </a:r>
          </a:p>
          <a:p>
            <a:r>
              <a:rPr lang="en-US" dirty="0" smtClean="0"/>
              <a:t>The database file is stored in the folder</a:t>
            </a:r>
          </a:p>
          <a:p>
            <a:pPr lvl="1"/>
            <a:r>
              <a:rPr lang="en-US" dirty="0" smtClean="0"/>
              <a:t>/data/data/&lt;package name&gt;/databases</a:t>
            </a:r>
          </a:p>
          <a:p>
            <a:pPr lvl="1"/>
            <a:r>
              <a:rPr lang="en-US" dirty="0" smtClean="0"/>
              <a:t>Can be seen in the debugger tab File Explorer</a:t>
            </a:r>
          </a:p>
          <a:p>
            <a:pPr lvl="2"/>
            <a:r>
              <a:rPr lang="en-US" dirty="0" smtClean="0"/>
              <a:t>File Explorer can be opening from the menu Window -&gt; Show View</a:t>
            </a:r>
          </a:p>
          <a:p>
            <a:r>
              <a:rPr lang="en-US" dirty="0" smtClean="0"/>
              <a:t>A database is only accessible to the application which created the database</a:t>
            </a:r>
          </a:p>
          <a:p>
            <a:pPr lvl="1"/>
            <a:r>
              <a:rPr lang="en-US" dirty="0" smtClean="0"/>
              <a:t>Secure</a:t>
            </a:r>
          </a:p>
          <a:p>
            <a:pPr lvl="1"/>
            <a:r>
              <a:rPr lang="en-US" dirty="0" smtClean="0"/>
              <a:t>The database must be created by the application using it</a:t>
            </a:r>
          </a:p>
          <a:p>
            <a:pPr lvl="2"/>
            <a:r>
              <a:rPr lang="en-US" dirty="0" smtClean="0"/>
              <a:t>Usually you will create the database the first time you use </a:t>
            </a:r>
            <a:r>
              <a:rPr lang="en-US" smtClean="0"/>
              <a:t>the application</a:t>
            </a:r>
            <a:endParaRPr lang="da-DK" dirty="0" smtClean="0"/>
          </a:p>
          <a:p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Data persistence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31A54-34A3-4892-B56D-A3DE4CB91D2C}" type="slidenum">
              <a:rPr lang="da-DK" smtClean="0"/>
              <a:pPr/>
              <a:t>8</a:t>
            </a:fld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15362</TotalTime>
  <Words>609</Words>
  <Application>Microsoft Office PowerPoint</Application>
  <PresentationFormat>Skærmshow (4:3)</PresentationFormat>
  <Paragraphs>110</Paragraphs>
  <Slides>8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Data persistence</vt:lpstr>
      <vt:lpstr>SharedPreferences</vt:lpstr>
      <vt:lpstr>SharedPreferences: Obtaining the object</vt:lpstr>
      <vt:lpstr>SharedPreferences: Some methods</vt:lpstr>
      <vt:lpstr>SharedPreferences.Editor: some methods</vt:lpstr>
      <vt:lpstr>Using SharedPreferences</vt:lpstr>
      <vt:lpstr>Files</vt:lpstr>
      <vt:lpstr>Databases: SQLite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persistence</dc:title>
  <dc:creator>Anders Børjesson</dc:creator>
  <cp:lastModifiedBy>Administrator</cp:lastModifiedBy>
  <cp:revision>45</cp:revision>
  <dcterms:created xsi:type="dcterms:W3CDTF">2012-01-22T11:30:26Z</dcterms:created>
  <dcterms:modified xsi:type="dcterms:W3CDTF">2018-09-24T08:39:25Z</dcterms:modified>
</cp:coreProperties>
</file>