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4" r:id="rId4"/>
    <p:sldId id="260" r:id="rId5"/>
    <p:sldId id="261" r:id="rId6"/>
    <p:sldId id="265" r:id="rId7"/>
    <p:sldId id="266" r:id="rId8"/>
    <p:sldId id="262" r:id="rId9"/>
    <p:sldId id="267" r:id="rId10"/>
    <p:sldId id="263" r:id="rId11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5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823A5-ED94-440B-8674-A08EF80B39D8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AFCC8-AC75-4D87-8B46-1050DB1BFE0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54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AFCC8-AC75-4D87-8B46-1050DB1BFE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94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A3605-B36C-46D9-B0C5-65C3026DA385}" type="datetime1">
              <a:rPr lang="da-DK" smtClean="0"/>
              <a:t>08-03-2021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Android Fragments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E8F2-0F8E-44B6-8D02-7EA988A8BB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3240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10577-FA33-4D62-975D-A7494E370147}" type="datetime1">
              <a:rPr lang="da-DK" smtClean="0"/>
              <a:t>08-03-2021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Android Fragments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E8F2-0F8E-44B6-8D02-7EA988A8BB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87363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911F-E010-4A46-9D4C-5D2C58AA99AB}" type="datetime1">
              <a:rPr lang="da-DK" smtClean="0"/>
              <a:t>08-03-2021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Android Fragments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E8F2-0F8E-44B6-8D02-7EA988A8BB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01763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A938-E703-4E3D-ADA6-4F4B381602FE}" type="datetime1">
              <a:rPr lang="da-DK" smtClean="0"/>
              <a:t>08-03-2021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Android Fragments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E8F2-0F8E-44B6-8D02-7EA988A8BB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0555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1CB0A-175A-4BD1-A158-B96E681BACE7}" type="datetime1">
              <a:rPr lang="da-DK" smtClean="0"/>
              <a:t>08-03-2021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Android Fragments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E8F2-0F8E-44B6-8D02-7EA988A8BB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51660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2924A-7BF4-4A92-B4DF-F65C3BB7DAEC}" type="datetime1">
              <a:rPr lang="da-DK" smtClean="0"/>
              <a:t>08-03-2021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Android Fragments</a:t>
            </a:r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E8F2-0F8E-44B6-8D02-7EA988A8BB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927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9C337-30E6-4E3F-A4B3-880572F2801F}" type="datetime1">
              <a:rPr lang="da-DK" smtClean="0"/>
              <a:t>08-03-2021</a:t>
            </a:fld>
            <a:endParaRPr lang="da-DK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Android Fragments</a:t>
            </a:r>
            <a:endParaRPr lang="da-DK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E8F2-0F8E-44B6-8D02-7EA988A8BB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6439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652A-AB57-4C0B-868C-A7ED82A1A3E4}" type="datetime1">
              <a:rPr lang="da-DK" smtClean="0"/>
              <a:t>08-03-2021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Android Fragments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E8F2-0F8E-44B6-8D02-7EA988A8BB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0510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A74B4-6BD0-41AB-85DF-4B8943ED361A}" type="datetime1">
              <a:rPr lang="da-DK" smtClean="0"/>
              <a:t>08-03-2021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Android Fragments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E8F2-0F8E-44B6-8D02-7EA988A8BB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25455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F4E6-A7A5-4C36-BBFA-08D4741F7912}" type="datetime1">
              <a:rPr lang="da-DK" smtClean="0"/>
              <a:t>08-03-2021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Android Fragments</a:t>
            </a:r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E8F2-0F8E-44B6-8D02-7EA988A8BB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75747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F035-8B5F-4B37-9ED4-E0D6252D2690}" type="datetime1">
              <a:rPr lang="da-DK" smtClean="0"/>
              <a:t>08-03-2021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Android Fragments</a:t>
            </a:r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E8F2-0F8E-44B6-8D02-7EA988A8BB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9965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49AC2-6897-4558-A2EC-BCE186F8CE52}" type="datetime1">
              <a:rPr lang="da-DK" smtClean="0"/>
              <a:t>08-03-2021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Android Fragments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CE8F2-0F8E-44B6-8D02-7EA988A8BB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427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ndroid.com/guide/components/fragments.html" TargetMode="External"/><Relationship Id="rId2" Type="http://schemas.openxmlformats.org/officeDocument/2006/relationships/hyperlink" Target="http://developer.android.com/training/basics/fragments/creating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ocs.xamarin.com/guides/android/platform_features/fragments/" TargetMode="External"/><Relationship Id="rId4" Type="http://schemas.openxmlformats.org/officeDocument/2006/relationships/hyperlink" Target="http://mobile.tutsplus.com/tutorials/android/android-sdk_fragment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docs.xamarin.com/guides/android/platform_features/fragments/part_1_-_creating_a_fragment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Android Fragments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very brief introduction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Android Fragments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E8F2-0F8E-44B6-8D02-7EA988A8BB59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35987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and further readings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Android Developer: </a:t>
            </a:r>
            <a:r>
              <a:rPr lang="en-US" i="1" dirty="0"/>
              <a:t>Building a Dynamic UI with Fragments</a:t>
            </a:r>
          </a:p>
          <a:p>
            <a:pPr lvl="1"/>
            <a:r>
              <a:rPr lang="en-US" dirty="0">
                <a:hlinkClick r:id="rId2"/>
              </a:rPr>
              <a:t>http://developer.android.com/training/basics/fragments/creating.html</a:t>
            </a:r>
            <a:endParaRPr lang="en-US" dirty="0"/>
          </a:p>
          <a:p>
            <a:r>
              <a:rPr lang="en-US" dirty="0"/>
              <a:t>Android Developer: </a:t>
            </a:r>
            <a:r>
              <a:rPr lang="en-US" i="1" dirty="0"/>
              <a:t>Fragments</a:t>
            </a:r>
          </a:p>
          <a:p>
            <a:pPr lvl="1"/>
            <a:r>
              <a:rPr lang="en-US" dirty="0">
                <a:hlinkClick r:id="rId3"/>
              </a:rPr>
              <a:t>http://developer.android.com/guide/components/fragments.html</a:t>
            </a:r>
            <a:endParaRPr lang="en-US" dirty="0"/>
          </a:p>
          <a:p>
            <a:r>
              <a:rPr lang="en-US" dirty="0" err="1"/>
              <a:t>Conder</a:t>
            </a:r>
            <a:r>
              <a:rPr lang="en-US" dirty="0"/>
              <a:t> &amp; Darcy: </a:t>
            </a:r>
            <a:r>
              <a:rPr lang="en-US" i="1" dirty="0"/>
              <a:t>Android User Interface Design: Working With Fragments</a:t>
            </a:r>
          </a:p>
          <a:p>
            <a:pPr lvl="1"/>
            <a:r>
              <a:rPr lang="en-US" dirty="0">
                <a:hlinkClick r:id="rId4"/>
              </a:rPr>
              <a:t>http://mobile.tutsplus.com/tutorials/android/android-sdk_fragments/</a:t>
            </a:r>
            <a:endParaRPr lang="en-US" dirty="0"/>
          </a:p>
          <a:p>
            <a:r>
              <a:rPr lang="en-US" dirty="0" err="1"/>
              <a:t>Xamarin</a:t>
            </a:r>
            <a:r>
              <a:rPr lang="en-US" dirty="0"/>
              <a:t>: </a:t>
            </a:r>
            <a:r>
              <a:rPr lang="en-US" i="1" dirty="0"/>
              <a:t>Fragments</a:t>
            </a:r>
          </a:p>
          <a:p>
            <a:pPr lvl="1"/>
            <a:r>
              <a:rPr lang="en-US" dirty="0">
                <a:hlinkClick r:id="rId5"/>
              </a:rPr>
              <a:t>http://docs.xamarin.com/guides/android/platform_features/fragments/</a:t>
            </a:r>
            <a:endParaRPr lang="en-US" dirty="0"/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Android Fragments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E8F2-0F8E-44B6-8D02-7EA988A8BB59}" type="slidenum">
              <a:rPr lang="da-DK" smtClean="0"/>
              <a:t>10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25241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Fragments, what and why?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Fragments are fragments(!) of an Activity.</a:t>
            </a:r>
          </a:p>
          <a:p>
            <a:r>
              <a:rPr lang="en-US" dirty="0"/>
              <a:t>A Fragment can be re-used in many Activities.</a:t>
            </a:r>
          </a:p>
          <a:p>
            <a:r>
              <a:rPr lang="en-US" dirty="0"/>
              <a:t>Fragments can help you adapt to different screen sizes and resolutions.</a:t>
            </a:r>
          </a:p>
          <a:p>
            <a:r>
              <a:rPr lang="en-US" dirty="0"/>
              <a:t>Most Fragments has a UI (User Interface), but some Fragments has no UI.</a:t>
            </a:r>
          </a:p>
          <a:p>
            <a:r>
              <a:rPr lang="en-US" dirty="0"/>
              <a:t>Fragments were introduced in Android 3.0</a:t>
            </a:r>
          </a:p>
          <a:p>
            <a:pPr lvl="1"/>
            <a:r>
              <a:rPr lang="en-US" dirty="0"/>
              <a:t>Android 3.0 (API level 11) is the tablet version.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Android Fragments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E8F2-0F8E-44B6-8D02-7EA988A8BB59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98861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Fragments </a:t>
            </a:r>
            <a:r>
              <a:rPr lang="da-DK" dirty="0" err="1"/>
              <a:t>used</a:t>
            </a:r>
            <a:r>
              <a:rPr lang="da-DK" dirty="0"/>
              <a:t> on tablets and </a:t>
            </a:r>
            <a:r>
              <a:rPr lang="da-DK" dirty="0" err="1"/>
              <a:t>phones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Android Fragments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E8F2-0F8E-44B6-8D02-7EA988A8BB59}" type="slidenum">
              <a:rPr lang="da-DK" smtClean="0"/>
              <a:t>3</a:t>
            </a:fld>
            <a:endParaRPr lang="da-DK" dirty="0"/>
          </a:p>
        </p:txBody>
      </p:sp>
      <p:pic>
        <p:nvPicPr>
          <p:cNvPr id="1026" name="Picture 2" descr="http://developer.android.com/images/fundamentals/fragments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2473" y="1242929"/>
            <a:ext cx="7111111" cy="410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felt 5"/>
          <p:cNvSpPr txBox="1"/>
          <p:nvPr/>
        </p:nvSpPr>
        <p:spPr>
          <a:xfrm>
            <a:off x="1861459" y="5683230"/>
            <a:ext cx="7692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Picture from http://developer.android.com/guide/components/fragments.html</a:t>
            </a:r>
          </a:p>
        </p:txBody>
      </p:sp>
    </p:spTree>
    <p:extLst>
      <p:ext uri="{BB962C8B-B14F-4D97-AF65-F5344CB8AC3E}">
        <p14:creationId xmlns:p14="http://schemas.microsoft.com/office/powerpoint/2010/main" val="4018469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a Fragment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609420"/>
          </a:xfrm>
        </p:spPr>
        <p:txBody>
          <a:bodyPr>
            <a:normAutofit/>
          </a:bodyPr>
          <a:lstStyle/>
          <a:p>
            <a:r>
              <a:rPr lang="en-US" dirty="0"/>
              <a:t>Public class MyFragment </a:t>
            </a:r>
            <a:r>
              <a:rPr lang="en-US" b="1" dirty="0"/>
              <a:t>extends Fragment </a:t>
            </a:r>
            <a:r>
              <a:rPr lang="en-US" dirty="0"/>
              <a:t>{ … }</a:t>
            </a:r>
          </a:p>
          <a:p>
            <a:r>
              <a:rPr lang="en-US" dirty="0"/>
              <a:t>Fragments do not need to register in manifest.xml</a:t>
            </a:r>
          </a:p>
          <a:p>
            <a:pPr lvl="1"/>
            <a:r>
              <a:rPr lang="en-US" dirty="0"/>
              <a:t>A Fragments can only be used in an application, when the Fragment is inside an Activity</a:t>
            </a:r>
          </a:p>
          <a:p>
            <a:r>
              <a:rPr lang="en-US" dirty="0"/>
              <a:t>The Fragments UI is defined in a layout XML file</a:t>
            </a:r>
          </a:p>
          <a:p>
            <a:pPr lvl="1"/>
            <a:r>
              <a:rPr lang="en-US" dirty="0"/>
              <a:t>Just like an Activity</a:t>
            </a:r>
          </a:p>
          <a:p>
            <a:pPr lvl="2"/>
            <a:r>
              <a:rPr lang="en-US" dirty="0"/>
              <a:t>Or the UI can be made programmatically (just like an Activity)</a:t>
            </a:r>
          </a:p>
          <a:p>
            <a:pPr lvl="1"/>
            <a:r>
              <a:rPr lang="en-US" dirty="0"/>
              <a:t>Some Fragments might not even have a UI</a:t>
            </a:r>
          </a:p>
          <a:p>
            <a:pPr lvl="2"/>
            <a:r>
              <a:rPr lang="en-US" dirty="0"/>
              <a:t>An invisible Fragment</a:t>
            </a:r>
          </a:p>
          <a:p>
            <a:r>
              <a:rPr lang="en-US" dirty="0"/>
              <a:t>Examples: </a:t>
            </a:r>
          </a:p>
          <a:p>
            <a:pPr lvl="1"/>
            <a:r>
              <a:rPr lang="en-US" dirty="0" err="1"/>
              <a:t>FragmentExampleDateTime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Android Fragments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E8F2-0F8E-44B6-8D02-7EA988A8BB59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48172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Fragment lifecycle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Fragment lifecycle is similar to the Activity lifecycle.</a:t>
            </a:r>
          </a:p>
          <a:p>
            <a:r>
              <a:rPr lang="en-US" i="1" dirty="0"/>
              <a:t>View onCreateView() </a:t>
            </a:r>
            <a:r>
              <a:rPr lang="en-US" dirty="0"/>
              <a:t>is the method to override in subclasses.</a:t>
            </a:r>
          </a:p>
          <a:p>
            <a:pPr lvl="1"/>
            <a:r>
              <a:rPr lang="en-US" dirty="0"/>
              <a:t>Not onCreate (unlike Activity subclasses)</a:t>
            </a:r>
          </a:p>
        </p:txBody>
      </p:sp>
      <p:pic>
        <p:nvPicPr>
          <p:cNvPr id="1032" name="Picture 8" descr="http://docs.xamarin.com/guides/android/platform_features/fragments/part_1_-_creating_a_fragment/Images/fragment_lifecycle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891" y="1347643"/>
            <a:ext cx="491300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Android Fragments</a:t>
            </a:r>
            <a:endParaRPr lang="da-DK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E8F2-0F8E-44B6-8D02-7EA988A8BB59}" type="slidenum">
              <a:rPr lang="da-DK" smtClean="0"/>
              <a:t>5</a:t>
            </a:fld>
            <a:endParaRPr lang="da-DK" dirty="0"/>
          </a:p>
        </p:txBody>
      </p:sp>
      <p:sp>
        <p:nvSpPr>
          <p:cNvPr id="12" name="Tekstfelt 11"/>
          <p:cNvSpPr txBox="1"/>
          <p:nvPr/>
        </p:nvSpPr>
        <p:spPr>
          <a:xfrm>
            <a:off x="3657600" y="5807631"/>
            <a:ext cx="78339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4"/>
              </a:rPr>
              <a:t>http://docs.xamarin.com/guides/android/platform_features/fragments/part_1_-_creating_a_fragment/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65870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fragment to an Activity</a:t>
            </a:r>
          </a:p>
        </p:txBody>
      </p:sp>
      <p:sp>
        <p:nvSpPr>
          <p:cNvPr id="8" name="Pladsholder til indhold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Fragment can be added statically or dynamically</a:t>
            </a:r>
          </a:p>
          <a:p>
            <a:r>
              <a:rPr lang="en-US" dirty="0"/>
              <a:t>Statically</a:t>
            </a:r>
          </a:p>
          <a:p>
            <a:pPr lvl="1"/>
            <a:r>
              <a:rPr lang="en-US" dirty="0"/>
              <a:t>Declared in the Activities layout XML file</a:t>
            </a:r>
          </a:p>
          <a:p>
            <a:pPr lvl="1"/>
            <a:r>
              <a:rPr lang="en-US" dirty="0"/>
              <a:t>Example: </a:t>
            </a:r>
            <a:r>
              <a:rPr lang="en-US" dirty="0" err="1"/>
              <a:t>FragmentExampleDateTime</a:t>
            </a:r>
            <a:endParaRPr lang="en-US" dirty="0"/>
          </a:p>
          <a:p>
            <a:r>
              <a:rPr lang="en-US" dirty="0"/>
              <a:t>Dynamically</a:t>
            </a:r>
          </a:p>
          <a:p>
            <a:pPr lvl="1"/>
            <a:r>
              <a:rPr lang="en-US" dirty="0"/>
              <a:t>Adapt to the current screen size</a:t>
            </a:r>
          </a:p>
          <a:p>
            <a:pPr lvl="2"/>
            <a:r>
              <a:rPr lang="en-US" dirty="0"/>
              <a:t>Show more fragments on bigger screens</a:t>
            </a:r>
          </a:p>
          <a:p>
            <a:pPr lvl="1"/>
            <a:r>
              <a:rPr lang="en-US" dirty="0"/>
              <a:t>In the Activities Java file</a:t>
            </a:r>
          </a:p>
          <a:p>
            <a:pPr lvl="1"/>
            <a:r>
              <a:rPr lang="en-US" dirty="0"/>
              <a:t>Examples</a:t>
            </a:r>
          </a:p>
          <a:p>
            <a:pPr lvl="2"/>
            <a:r>
              <a:rPr lang="en-US" dirty="0" err="1"/>
              <a:t>FragmentAddDynamically</a:t>
            </a:r>
            <a:endParaRPr lang="en-US" dirty="0"/>
          </a:p>
          <a:p>
            <a:pPr lvl="2"/>
            <a:r>
              <a:rPr lang="en-US" dirty="0" err="1"/>
              <a:t>WorkoutFragments</a:t>
            </a:r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Android Fragments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E8F2-0F8E-44B6-8D02-7EA988A8BB59}" type="slidenum">
              <a:rPr lang="da-DK" smtClean="0"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37725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Another</a:t>
            </a:r>
            <a:r>
              <a:rPr lang="da-DK" dirty="0"/>
              <a:t> </a:t>
            </a:r>
            <a:r>
              <a:rPr lang="da-DK" dirty="0" err="1"/>
              <a:t>example</a:t>
            </a:r>
            <a:r>
              <a:rPr lang="da-DK" dirty="0"/>
              <a:t>: </a:t>
            </a:r>
            <a:r>
              <a:rPr lang="da-DK" dirty="0" err="1"/>
              <a:t>Adapting</a:t>
            </a:r>
            <a:r>
              <a:rPr lang="da-DK" dirty="0"/>
              <a:t> to </a:t>
            </a:r>
            <a:r>
              <a:rPr lang="da-DK" dirty="0" err="1"/>
              <a:t>wide</a:t>
            </a:r>
            <a:r>
              <a:rPr lang="da-DK" dirty="0"/>
              <a:t> </a:t>
            </a:r>
            <a:r>
              <a:rPr lang="da-DK" dirty="0" err="1"/>
              <a:t>screens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Example</a:t>
            </a:r>
            <a:r>
              <a:rPr lang="da-DK" dirty="0"/>
              <a:t>: </a:t>
            </a:r>
            <a:r>
              <a:rPr lang="da-DK" dirty="0" err="1"/>
              <a:t>ScreenSizeExample</a:t>
            </a:r>
            <a:endParaRPr lang="da-DK" dirty="0"/>
          </a:p>
          <a:p>
            <a:r>
              <a:rPr lang="da-DK" dirty="0"/>
              <a:t>Android Studio</a:t>
            </a:r>
          </a:p>
          <a:p>
            <a:pPr lvl="1"/>
            <a:r>
              <a:rPr lang="da-DK" dirty="0"/>
              <a:t>Project template ”Master/</a:t>
            </a:r>
            <a:r>
              <a:rPr lang="da-DK" dirty="0" err="1"/>
              <a:t>Detail</a:t>
            </a:r>
            <a:r>
              <a:rPr lang="da-DK" dirty="0"/>
              <a:t> Flow”</a:t>
            </a:r>
          </a:p>
          <a:p>
            <a:r>
              <a:rPr lang="da-DK" dirty="0"/>
              <a:t>Master-</a:t>
            </a:r>
            <a:r>
              <a:rPr lang="da-DK" dirty="0" err="1"/>
              <a:t>Detail</a:t>
            </a:r>
            <a:endParaRPr lang="da-DK" dirty="0"/>
          </a:p>
          <a:p>
            <a:pPr lvl="1"/>
            <a:r>
              <a:rPr lang="da-DK" dirty="0"/>
              <a:t>Wide screen: Master + </a:t>
            </a:r>
            <a:r>
              <a:rPr lang="da-DK" dirty="0" err="1"/>
              <a:t>detail</a:t>
            </a:r>
            <a:r>
              <a:rPr lang="da-DK" dirty="0"/>
              <a:t> side-by-side</a:t>
            </a:r>
          </a:p>
          <a:p>
            <a:pPr lvl="1"/>
            <a:r>
              <a:rPr lang="da-DK" dirty="0"/>
              <a:t>Normal screen: Master + </a:t>
            </a:r>
            <a:r>
              <a:rPr lang="da-DK" dirty="0" err="1"/>
              <a:t>detail</a:t>
            </a:r>
            <a:r>
              <a:rPr lang="da-DK" dirty="0"/>
              <a:t> i separate </a:t>
            </a:r>
            <a:r>
              <a:rPr lang="da-DK" dirty="0" err="1"/>
              <a:t>activities</a:t>
            </a:r>
            <a:endParaRPr lang="da-DK" dirty="0"/>
          </a:p>
          <a:p>
            <a:pPr lvl="1"/>
            <a:r>
              <a:rPr lang="da-DK" dirty="0" err="1"/>
              <a:t>Different</a:t>
            </a:r>
            <a:r>
              <a:rPr lang="da-DK" dirty="0"/>
              <a:t> layout files</a:t>
            </a:r>
          </a:p>
          <a:p>
            <a:pPr lvl="2"/>
            <a:r>
              <a:rPr lang="da-DK" dirty="0"/>
              <a:t>w900dp (show </a:t>
            </a:r>
            <a:r>
              <a:rPr lang="da-DK" dirty="0" err="1"/>
              <a:t>project</a:t>
            </a:r>
            <a:r>
              <a:rPr lang="da-DK" dirty="0"/>
              <a:t> as ”Project Files”)</a:t>
            </a:r>
          </a:p>
          <a:p>
            <a:pPr lvl="3"/>
            <a:r>
              <a:rPr lang="da-DK" dirty="0"/>
              <a:t>Width at </a:t>
            </a:r>
            <a:r>
              <a:rPr lang="da-DK" dirty="0" err="1"/>
              <a:t>least</a:t>
            </a:r>
            <a:r>
              <a:rPr lang="da-DK" dirty="0"/>
              <a:t> 900 dp</a:t>
            </a:r>
          </a:p>
          <a:p>
            <a:pPr lvl="1"/>
            <a:r>
              <a:rPr lang="da-DK" dirty="0"/>
              <a:t>Try with </a:t>
            </a:r>
            <a:r>
              <a:rPr lang="da-DK" dirty="0" err="1"/>
              <a:t>different</a:t>
            </a:r>
            <a:r>
              <a:rPr lang="da-DK" dirty="0"/>
              <a:t> emulators</a:t>
            </a:r>
          </a:p>
          <a:p>
            <a:pPr marL="457200" lvl="1" indent="0">
              <a:buNone/>
            </a:pP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Android Fragments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E8F2-0F8E-44B6-8D02-7EA988A8BB59}" type="slidenum">
              <a:rPr lang="da-DK" smtClean="0"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44527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Fragments from the Android API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DialogFragment</a:t>
            </a:r>
          </a:p>
          <a:p>
            <a:pPr lvl="1"/>
            <a:r>
              <a:rPr lang="en-US" dirty="0"/>
              <a:t>Dialog window</a:t>
            </a:r>
          </a:p>
          <a:p>
            <a:r>
              <a:rPr lang="en-US" dirty="0" err="1"/>
              <a:t>ListFragment</a:t>
            </a:r>
            <a:endParaRPr lang="en-US" dirty="0"/>
          </a:p>
          <a:p>
            <a:pPr lvl="1"/>
            <a:r>
              <a:rPr lang="en-US" dirty="0"/>
              <a:t>List of items</a:t>
            </a:r>
          </a:p>
          <a:p>
            <a:r>
              <a:rPr lang="en-US" dirty="0"/>
              <a:t>PreferenceFragment</a:t>
            </a:r>
          </a:p>
          <a:p>
            <a:pPr lvl="1"/>
            <a:r>
              <a:rPr lang="en-US" dirty="0"/>
              <a:t>User preferences</a:t>
            </a:r>
          </a:p>
          <a:p>
            <a:r>
              <a:rPr lang="en-US" dirty="0" err="1"/>
              <a:t>WebViewFragment</a:t>
            </a:r>
            <a:endParaRPr lang="en-US" dirty="0"/>
          </a:p>
          <a:p>
            <a:pPr lvl="1"/>
            <a:r>
              <a:rPr lang="en-US" dirty="0"/>
              <a:t>Small web browser</a:t>
            </a:r>
          </a:p>
          <a:p>
            <a:r>
              <a:rPr lang="en-US" dirty="0"/>
              <a:t>MapFragment</a:t>
            </a:r>
          </a:p>
          <a:p>
            <a:pPr lvl="1"/>
            <a:r>
              <a:rPr lang="en-US" dirty="0"/>
              <a:t>Shows a Google Map</a:t>
            </a:r>
          </a:p>
          <a:p>
            <a:endParaRPr lang="en-US" dirty="0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Android Fragments</a:t>
            </a:r>
            <a:endParaRPr lang="da-DK" dirty="0"/>
          </a:p>
        </p:txBody>
      </p:sp>
      <p:sp>
        <p:nvSpPr>
          <p:cNvPr id="8" name="Pladsholder til sli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E8F2-0F8E-44B6-8D02-7EA988A8BB59}" type="slidenum">
              <a:rPr lang="da-DK" smtClean="0"/>
              <a:t>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02282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6D56F8-7A0A-4277-9091-225836CFF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Activity App</a:t>
            </a:r>
            <a:endParaRPr lang="en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4C45441-AA4A-43EA-8DE7-BCF990157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web development</a:t>
            </a:r>
          </a:p>
          <a:p>
            <a:pPr lvl="1"/>
            <a:r>
              <a:rPr lang="en-US" dirty="0"/>
              <a:t>SPA = Single Page Application</a:t>
            </a:r>
          </a:p>
          <a:p>
            <a:pPr lvl="1"/>
            <a:r>
              <a:rPr lang="en-US" dirty="0"/>
              <a:t>Web application with a single page</a:t>
            </a:r>
          </a:p>
          <a:p>
            <a:pPr lvl="2"/>
            <a:r>
              <a:rPr lang="en-US" dirty="0"/>
              <a:t>The page content is changed as needed</a:t>
            </a:r>
          </a:p>
          <a:p>
            <a:r>
              <a:rPr lang="en-US" dirty="0"/>
              <a:t>Android: Single Activity App</a:t>
            </a:r>
          </a:p>
          <a:p>
            <a:pPr lvl="1"/>
            <a:r>
              <a:rPr lang="en-US" dirty="0"/>
              <a:t>Android apps with a single Activity</a:t>
            </a:r>
          </a:p>
          <a:p>
            <a:pPr lvl="2"/>
            <a:r>
              <a:rPr lang="en-US" dirty="0"/>
              <a:t>The Activity content is changed as needed</a:t>
            </a:r>
          </a:p>
          <a:p>
            <a:pPr lvl="2"/>
            <a:r>
              <a:rPr lang="en-US" dirty="0"/>
              <a:t>Fragments are handy …</a:t>
            </a:r>
          </a:p>
          <a:p>
            <a:pPr lvl="1"/>
            <a:r>
              <a:rPr lang="en-US" dirty="0"/>
              <a:t>Example: </a:t>
            </a:r>
            <a:r>
              <a:rPr lang="en-US" dirty="0" err="1"/>
              <a:t>BasicActivityActivityExample</a:t>
            </a:r>
            <a:endParaRPr lang="en-US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A5063D6-5642-40C6-ACF8-DC0AC1A61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Android Fragments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B9E7585-3EF6-4A6F-A418-2581FC49D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E8F2-0F8E-44B6-8D02-7EA988A8BB59}" type="slidenum">
              <a:rPr lang="da-DK" smtClean="0"/>
              <a:t>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82377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21970</TotalTime>
  <Words>541</Words>
  <Application>Microsoft Office PowerPoint</Application>
  <PresentationFormat>Widescreen</PresentationFormat>
  <Paragraphs>101</Paragraphs>
  <Slides>10</Slides>
  <Notes>1</Notes>
  <HiddenSlides>1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Android Fragments</vt:lpstr>
      <vt:lpstr>Fragments, what and why?</vt:lpstr>
      <vt:lpstr>Fragments used on tablets and phones</vt:lpstr>
      <vt:lpstr>Programming a Fragment</vt:lpstr>
      <vt:lpstr>The Fragment lifecycle</vt:lpstr>
      <vt:lpstr>Adding fragment to an Activity</vt:lpstr>
      <vt:lpstr>Another example: Adapting to wide screens</vt:lpstr>
      <vt:lpstr>Special Fragments from the Android API</vt:lpstr>
      <vt:lpstr>Single Activity App</vt:lpstr>
      <vt:lpstr>References and further readings</vt:lpstr>
    </vt:vector>
  </TitlesOfParts>
  <Company>Køge Handelsskole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Fragments</dc:title>
  <dc:creator>Anders Kristian Børjesson</dc:creator>
  <cp:lastModifiedBy>Anders Kristian Børjesson</cp:lastModifiedBy>
  <cp:revision>45</cp:revision>
  <dcterms:created xsi:type="dcterms:W3CDTF">2014-01-10T12:06:38Z</dcterms:created>
  <dcterms:modified xsi:type="dcterms:W3CDTF">2021-03-08T11:46:05Z</dcterms:modified>
</cp:coreProperties>
</file>