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7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88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DCEB1-9450-4CF8-AE8B-E6885DC623C2}" type="datetimeFigureOut">
              <a:rPr lang="da-DK" smtClean="0"/>
              <a:t>09-03-2017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257C1-DD9E-4C58-B33E-8A8268ACF66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0367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257C1-DD9E-4C58-B33E-8A8268ACF66F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07478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03F28-1F7F-47C7-954B-C96857686B5B}" type="datetime1">
              <a:rPr lang="en-US" smtClean="0"/>
              <a:t>3/9/2017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Gesture detections: Swipe and other gestures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BF3F-400C-45C8-A9AA-B3018A2E8AA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541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54C3-B95F-4AB3-B9EA-214505BEB727}" type="datetime1">
              <a:rPr lang="en-US" smtClean="0"/>
              <a:t>3/9/2017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Gesture detections: Swipe and other gestures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BF3F-400C-45C8-A9AA-B3018A2E8AA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474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23E7-1AAF-4808-B8FF-3FA475ABC432}" type="datetime1">
              <a:rPr lang="en-US" smtClean="0"/>
              <a:t>3/9/2017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Gesture detections: Swipe and other gestures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BF3F-400C-45C8-A9AA-B3018A2E8AA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2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24EDF-F45C-4E46-8B26-62D6DC261C4B}" type="datetime1">
              <a:rPr lang="en-US" smtClean="0"/>
              <a:t>3/9/2017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Gesture detections: Swipe and other gestures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BF3F-400C-45C8-A9AA-B3018A2E8AA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081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5DEC-2136-42FE-88A5-574DDD13ABA9}" type="datetime1">
              <a:rPr lang="en-US" smtClean="0"/>
              <a:t>3/9/2017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Gesture detections: Swipe and other gestures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BF3F-400C-45C8-A9AA-B3018A2E8AA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806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12559-F4DE-49E0-A552-B2124D38F322}" type="datetime1">
              <a:rPr lang="en-US" smtClean="0"/>
              <a:t>3/9/2017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Gesture detections: Swipe and other gestures</a:t>
            </a:r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BF3F-400C-45C8-A9AA-B3018A2E8AA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7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F2A87-0BBE-41F4-905E-25EECC5459CB}" type="datetime1">
              <a:rPr lang="en-US" smtClean="0"/>
              <a:t>3/9/2017</a:t>
            </a:fld>
            <a:endParaRPr lang="en-US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Gesture detections: Swipe and other gestures</a:t>
            </a:r>
            <a:endParaRPr lang="en-US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BF3F-400C-45C8-A9AA-B3018A2E8AA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39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D51D4-03AE-4B01-91B7-E78561AACAE4}" type="datetime1">
              <a:rPr lang="en-US" smtClean="0"/>
              <a:t>3/9/2017</a:t>
            </a:fld>
            <a:endParaRPr lang="en-US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Gesture detections: Swipe and other gestures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BF3F-400C-45C8-A9AA-B3018A2E8AA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17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5D10-2A4C-46FC-A861-CD81E5ED4F62}" type="datetime1">
              <a:rPr lang="en-US" smtClean="0"/>
              <a:t>3/9/2017</a:t>
            </a:fld>
            <a:endParaRPr lang="en-US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Gesture detections: Swipe and other gestures</a:t>
            </a:r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BF3F-400C-45C8-A9AA-B3018A2E8AA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40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DD6C9-75A1-4947-8561-3C8FE437A93D}" type="datetime1">
              <a:rPr lang="en-US" smtClean="0"/>
              <a:t>3/9/2017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Gesture detections: Swipe and other gestures</a:t>
            </a:r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BF3F-400C-45C8-A9AA-B3018A2E8AA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85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511A-8672-4C8A-94E7-B5D3129601D8}" type="datetime1">
              <a:rPr lang="en-US" smtClean="0"/>
              <a:t>3/9/2017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Gesture detections: Swipe and other gestures</a:t>
            </a:r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BF3F-400C-45C8-A9AA-B3018A2E8AA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720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5EB53-8D1E-491B-8ECF-F287759E5426}" type="datetime1">
              <a:rPr lang="en-US" smtClean="0"/>
              <a:t>3/9/2017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Gesture detections: Swipe and other gestures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EBF3F-400C-45C8-A9AA-B3018A2E8AA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35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ndroid.com/reference/android/view/GestureDetector.OnGestureListener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Gesture </a:t>
            </a:r>
            <a:r>
              <a:rPr lang="da-DK" smtClean="0"/>
              <a:t>dection</a:t>
            </a:r>
            <a:endParaRPr lang="en-US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Swipe, and other gestures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Gesture detections: Swipe and other gestures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BF3F-400C-45C8-A9AA-B3018A2E8A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60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Gestures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‘</a:t>
            </a:r>
            <a:r>
              <a:rPr lang="en-US" i="1" dirty="0" smtClean="0"/>
              <a:t>A </a:t>
            </a:r>
            <a:r>
              <a:rPr lang="en-US" i="1" dirty="0"/>
              <a:t>"touch gesture" occurs when a user places one or more fingers on the touch screen, and your application interprets that pattern of touches as a particular gesture. There are correspondingly two phases to gesture detection:</a:t>
            </a:r>
          </a:p>
          <a:p>
            <a:r>
              <a:rPr lang="en-US" i="1" dirty="0"/>
              <a:t>Gathering data about touch events.</a:t>
            </a:r>
          </a:p>
          <a:p>
            <a:r>
              <a:rPr lang="en-US" i="1" dirty="0"/>
              <a:t>Interpreting the data to see if it meets the criteria for any of the gestures your app supports</a:t>
            </a:r>
            <a:r>
              <a:rPr lang="en-US" dirty="0" smtClean="0"/>
              <a:t>.’</a:t>
            </a:r>
          </a:p>
          <a:p>
            <a:pPr lvl="1"/>
            <a:r>
              <a:rPr lang="en-US" dirty="0" smtClean="0"/>
              <a:t>Quote from http://developer.android.com/training/gestures/detector.html</a:t>
            </a:r>
            <a:endParaRPr lang="en-US" dirty="0"/>
          </a:p>
          <a:p>
            <a:r>
              <a:rPr lang="en-US" dirty="0" smtClean="0"/>
              <a:t>Simple gestures</a:t>
            </a:r>
          </a:p>
          <a:p>
            <a:pPr lvl="1"/>
            <a:r>
              <a:rPr lang="en-US" dirty="0" smtClean="0"/>
              <a:t>Single movement</a:t>
            </a:r>
          </a:p>
          <a:p>
            <a:pPr lvl="1"/>
            <a:r>
              <a:rPr lang="en-US" dirty="0" smtClean="0"/>
              <a:t>Single finger</a:t>
            </a:r>
          </a:p>
          <a:p>
            <a:r>
              <a:rPr lang="en-US" dirty="0" smtClean="0"/>
              <a:t>Advanced gestures</a:t>
            </a:r>
          </a:p>
          <a:p>
            <a:pPr lvl="1"/>
            <a:r>
              <a:rPr lang="en-US" dirty="0" smtClean="0"/>
              <a:t>More movements</a:t>
            </a:r>
          </a:p>
          <a:p>
            <a:pPr lvl="1"/>
            <a:r>
              <a:rPr lang="en-US" dirty="0" smtClean="0"/>
              <a:t>More fingers</a:t>
            </a:r>
          </a:p>
          <a:p>
            <a:pPr lvl="1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Gesture detections: Swipe and other gestures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BF3F-400C-45C8-A9AA-B3018A2E8A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39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Gesture detection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Override the method </a:t>
            </a:r>
            <a:r>
              <a:rPr lang="en-US" dirty="0" err="1" smtClean="0"/>
              <a:t>onTouchEvent</a:t>
            </a:r>
            <a:r>
              <a:rPr lang="en-US" dirty="0" smtClean="0"/>
              <a:t>(</a:t>
            </a:r>
            <a:r>
              <a:rPr lang="en-US" dirty="0" err="1" smtClean="0"/>
              <a:t>MotionEvent</a:t>
            </a:r>
            <a:r>
              <a:rPr lang="en-US" dirty="0" smtClean="0"/>
              <a:t> </a:t>
            </a:r>
            <a:r>
              <a:rPr lang="en-US" dirty="0" err="1" smtClean="0"/>
              <a:t>ev</a:t>
            </a:r>
            <a:r>
              <a:rPr lang="en-US" dirty="0" smtClean="0"/>
              <a:t>) from the class Activity</a:t>
            </a:r>
          </a:p>
          <a:p>
            <a:pPr marL="457200" lvl="1" indent="0">
              <a:buNone/>
            </a:pPr>
            <a:r>
              <a:rPr lang="en-US" dirty="0" smtClean="0"/>
              <a:t>public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onTouchEvent</a:t>
            </a:r>
            <a:r>
              <a:rPr lang="en-US" dirty="0" smtClean="0"/>
              <a:t>(</a:t>
            </a:r>
            <a:r>
              <a:rPr lang="en-US" dirty="0" err="1" smtClean="0"/>
              <a:t>MotionEvent</a:t>
            </a:r>
            <a:r>
              <a:rPr lang="en-US" dirty="0" smtClean="0"/>
              <a:t> event) {</a:t>
            </a:r>
          </a:p>
          <a:p>
            <a:pPr marL="457200" lvl="1" indent="0">
              <a:buNone/>
            </a:pPr>
            <a:r>
              <a:rPr lang="en-US" dirty="0" smtClean="0"/>
              <a:t>        return </a:t>
            </a:r>
            <a:r>
              <a:rPr lang="en-US" dirty="0" err="1" smtClean="0"/>
              <a:t>gestureDetector.onTouchEvent</a:t>
            </a:r>
            <a:r>
              <a:rPr lang="en-US" dirty="0" smtClean="0"/>
              <a:t>(event);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r>
              <a:rPr lang="en-US" dirty="0" err="1" smtClean="0"/>
              <a:t>GestureDectector</a:t>
            </a:r>
            <a:r>
              <a:rPr lang="en-US" dirty="0" smtClean="0"/>
              <a:t> intercepts the event and checks if is part of a known gesture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SwipeGesture</a:t>
            </a:r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Gesture detections: Swipe and other gestures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BF3F-400C-45C8-A9AA-B3018A2E8AA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714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 and classes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hlinkClick r:id="rId2"/>
              </a:rPr>
              <a:t>GestureDetector.OnGestureListener</a:t>
            </a:r>
            <a:endParaRPr lang="en-US" dirty="0" smtClean="0"/>
          </a:p>
          <a:p>
            <a:pPr lvl="1"/>
            <a:r>
              <a:rPr lang="en-US" dirty="0" smtClean="0"/>
              <a:t>The interface to use with a </a:t>
            </a:r>
            <a:r>
              <a:rPr lang="en-US" dirty="0" err="1" smtClean="0"/>
              <a:t>GestureDectector</a:t>
            </a:r>
            <a:endParaRPr lang="en-US" dirty="0" smtClean="0"/>
          </a:p>
          <a:p>
            <a:pPr lvl="1"/>
            <a:r>
              <a:rPr lang="en-US" dirty="0" smtClean="0"/>
              <a:t>Methods like</a:t>
            </a:r>
          </a:p>
          <a:p>
            <a:pPr lvl="2"/>
            <a:r>
              <a:rPr lang="en-US" dirty="0" err="1" smtClean="0"/>
              <a:t>OnFling</a:t>
            </a:r>
            <a:r>
              <a:rPr lang="en-US" dirty="0" smtClean="0"/>
              <a:t>(…)</a:t>
            </a:r>
          </a:p>
          <a:p>
            <a:pPr lvl="3"/>
            <a:r>
              <a:rPr lang="en-US" dirty="0" smtClean="0"/>
              <a:t>Kind of swipe gesture</a:t>
            </a:r>
          </a:p>
          <a:p>
            <a:pPr lvl="2"/>
            <a:r>
              <a:rPr lang="en-US" dirty="0" err="1" smtClean="0"/>
              <a:t>onScroll</a:t>
            </a:r>
            <a:r>
              <a:rPr lang="en-US" dirty="0" smtClean="0"/>
              <a:t>(…)</a:t>
            </a:r>
          </a:p>
          <a:p>
            <a:pPr lvl="2"/>
            <a:r>
              <a:rPr lang="en-US" dirty="0" smtClean="0"/>
              <a:t>Etc.</a:t>
            </a:r>
          </a:p>
          <a:p>
            <a:pPr lvl="2"/>
            <a:r>
              <a:rPr lang="en-US" dirty="0" smtClean="0"/>
              <a:t>Example: </a:t>
            </a:r>
            <a:r>
              <a:rPr lang="en-US" dirty="0" err="1" smtClean="0"/>
              <a:t>SwipeGesture</a:t>
            </a:r>
            <a:r>
              <a:rPr lang="en-US" dirty="0" smtClean="0"/>
              <a:t> </a:t>
            </a:r>
            <a:r>
              <a:rPr lang="en-US" dirty="0" smtClean="0"/>
              <a:t>-&gt; </a:t>
            </a:r>
            <a:r>
              <a:rPr lang="en-US" dirty="0" err="1" smtClean="0"/>
              <a:t>MainActivity</a:t>
            </a:r>
            <a:endParaRPr lang="en-US" dirty="0" smtClean="0"/>
          </a:p>
          <a:p>
            <a:r>
              <a:rPr lang="en-US" dirty="0" err="1" smtClean="0"/>
              <a:t>GestureDetector.SimpleOnGestureListener</a:t>
            </a:r>
            <a:r>
              <a:rPr lang="en-US" dirty="0" smtClean="0"/>
              <a:t> implements </a:t>
            </a:r>
            <a:r>
              <a:rPr lang="en-US" dirty="0" err="1" smtClean="0">
                <a:hlinkClick r:id="rId2"/>
              </a:rPr>
              <a:t>GestureDetector.OnGestureListener</a:t>
            </a:r>
            <a:endParaRPr lang="en-US" dirty="0" smtClean="0"/>
          </a:p>
          <a:p>
            <a:pPr lvl="1"/>
            <a:r>
              <a:rPr lang="en-US" dirty="0" smtClean="0"/>
              <a:t>Useful if you only want to override a single (or a few) methods</a:t>
            </a:r>
          </a:p>
          <a:p>
            <a:pPr lvl="2"/>
            <a:r>
              <a:rPr lang="en-US" dirty="0" smtClean="0"/>
              <a:t>Example: </a:t>
            </a:r>
            <a:r>
              <a:rPr lang="en-US" dirty="0" err="1" smtClean="0"/>
              <a:t>SwipeGesture</a:t>
            </a:r>
            <a:r>
              <a:rPr lang="en-US" dirty="0" smtClean="0"/>
              <a:t> -&gt; </a:t>
            </a:r>
            <a:r>
              <a:rPr lang="en-US" dirty="0" err="1" smtClean="0"/>
              <a:t>AnotherActivity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Gesture detections: Swipe and other gestures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BF3F-400C-45C8-A9AA-B3018A2E8AA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24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Homemade classes to detect special gestures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standard gestures classes and interfaces can not report swipe gestures</a:t>
            </a:r>
          </a:p>
          <a:p>
            <a:pPr lvl="1"/>
            <a:r>
              <a:rPr lang="en-US" dirty="0" smtClean="0"/>
              <a:t>Left, right, top, bottom</a:t>
            </a:r>
          </a:p>
          <a:p>
            <a:r>
              <a:rPr lang="en-US" dirty="0" smtClean="0"/>
              <a:t>Many programmers made classes to implement special swipe gestures</a:t>
            </a:r>
          </a:p>
          <a:p>
            <a:pPr lvl="1"/>
            <a:r>
              <a:rPr lang="en-US" dirty="0" smtClean="0"/>
              <a:t>An example</a:t>
            </a:r>
          </a:p>
          <a:p>
            <a:pPr lvl="2"/>
            <a:r>
              <a:rPr lang="en-US" dirty="0" smtClean="0"/>
              <a:t>http://stackoverflow.com/questions/4139288/android-how-to-handle-right-to-left-swipe-gestures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Gesture detections: Swipe and other gestures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BF3F-400C-45C8-A9AA-B3018A2E8AA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24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with the emulator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gesture detector works with the emulator, albeit a bit slow</a:t>
            </a:r>
          </a:p>
          <a:p>
            <a:r>
              <a:rPr lang="en-US" dirty="0" smtClean="0"/>
              <a:t>Use the mouse - or your finger, if you have a touch screen</a:t>
            </a:r>
          </a:p>
          <a:p>
            <a:r>
              <a:rPr lang="en-US" dirty="0" smtClean="0"/>
              <a:t>Works better and faster with a real phone!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Gesture detections: Swipe and other gestures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BF3F-400C-45C8-A9AA-B3018A2E8AA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47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</TotalTime>
  <Words>308</Words>
  <Application>Microsoft Office PowerPoint</Application>
  <PresentationFormat>Widescreen</PresentationFormat>
  <Paragraphs>55</Paragraphs>
  <Slides>6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Gesture dection</vt:lpstr>
      <vt:lpstr>Gestures</vt:lpstr>
      <vt:lpstr>Gesture detection</vt:lpstr>
      <vt:lpstr>Interfaces and classes</vt:lpstr>
      <vt:lpstr>Homemade classes to detect special gestures</vt:lpstr>
      <vt:lpstr>Using with the emulator</vt:lpstr>
    </vt:vector>
  </TitlesOfParts>
  <Company>Køge Handelsskole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Anders Kristian Børjesson</dc:creator>
  <cp:lastModifiedBy>Administrator</cp:lastModifiedBy>
  <cp:revision>9</cp:revision>
  <dcterms:created xsi:type="dcterms:W3CDTF">2015-04-20T11:43:57Z</dcterms:created>
  <dcterms:modified xsi:type="dcterms:W3CDTF">2017-03-09T09:39:38Z</dcterms:modified>
</cp:coreProperties>
</file>