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2" r:id="rId7"/>
    <p:sldId id="263" r:id="rId8"/>
    <p:sldId id="264" r:id="rId9"/>
    <p:sldId id="260" r:id="rId10"/>
    <p:sldId id="261" r:id="rId11"/>
    <p:sldId id="265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79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942F-EE09-42F7-B4A6-5C9E4473A880}" type="datetimeFigureOut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B29E8-C71A-4B1B-B2B8-4E5201E2F5F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3550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9727-28B0-40DB-B9CE-885482531CC9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00D21-5E4C-458F-BB9E-693F766619FF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2C2F-4380-4E06-8D6B-FDFB983E7716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B4D0-433A-42D0-A01E-EB90F74FE29E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31DC-A451-476D-9C6A-B26D51C446C7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572B-A6E6-40B8-ADCD-6CDD559E1E23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ADA5-6705-4255-B1F7-D9F5D45DC4D1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35BBF-8B94-4904-AF0F-6351399F5C93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A46C-E89D-4BBB-8D0D-B61847A629C0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3181-30A0-41DF-B35D-740D72D3CFF5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558D-0237-4324-BDE7-AEB0C8EA8F19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F130-37B7-4C5F-A8C2-2FCFDAC3339B}" type="datetime1">
              <a:rPr lang="da-DK" smtClean="0"/>
              <a:pPr/>
              <a:t>11-02-2021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Linking Activities using Intents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9D53D-EDA9-4DE2-819B-F107DBDB679E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el:+4560609528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Linking Activities using Intents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navigate between </a:t>
            </a:r>
          </a:p>
          <a:p>
            <a:r>
              <a:rPr lang="en-US" dirty="0"/>
              <a:t>Android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Linking Activities using Intents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Implicit intents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Action</a:t>
            </a:r>
          </a:p>
          <a:p>
            <a:pPr lvl="1"/>
            <a:r>
              <a:rPr lang="en-US" dirty="0"/>
              <a:t>Describes what to be done</a:t>
            </a:r>
          </a:p>
          <a:p>
            <a:pPr lvl="2"/>
            <a:r>
              <a:rPr lang="en-US" dirty="0"/>
              <a:t>Examples: View an item, Edit an item, etc.</a:t>
            </a:r>
          </a:p>
          <a:p>
            <a:pPr lvl="1"/>
            <a:r>
              <a:rPr lang="en-US" dirty="0"/>
              <a:t>Action examples: ACTION_VIEW, ACTION_DIAL, ACTION_PICK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Describes which ”object” the intent affects</a:t>
            </a:r>
          </a:p>
          <a:p>
            <a:pPr lvl="2"/>
            <a:r>
              <a:rPr lang="en-US" dirty="0">
                <a:hlinkClick r:id="rId2"/>
              </a:rPr>
              <a:t>http://www.google.com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Tel:+4560609528</a:t>
            </a:r>
            <a:endParaRPr lang="en-US" dirty="0"/>
          </a:p>
          <a:p>
            <a:pPr lvl="2"/>
            <a:r>
              <a:rPr lang="en-US" dirty="0"/>
              <a:t>Geo:38.999,-44.44</a:t>
            </a:r>
          </a:p>
          <a:p>
            <a:pPr lvl="2"/>
            <a:r>
              <a:rPr lang="en-US" dirty="0"/>
              <a:t>Content://contacts</a:t>
            </a:r>
          </a:p>
          <a:p>
            <a:r>
              <a:rPr lang="en-US" dirty="0"/>
              <a:t>Code example</a:t>
            </a:r>
          </a:p>
          <a:p>
            <a:pPr lvl="1"/>
            <a:r>
              <a:rPr lang="da-DK" dirty="0">
                <a:latin typeface="Arial" pitchFamily="34" charset="0"/>
                <a:cs typeface="Arial" pitchFamily="34" charset="0"/>
              </a:rPr>
              <a:t>Intent intent = new Intent(Intent.ACTION_VIEW, 				Uri.parse("http://www.amazon.com"));</a:t>
            </a:r>
          </a:p>
          <a:p>
            <a:r>
              <a:rPr lang="da-DK" dirty="0" err="1">
                <a:latin typeface="Arial" pitchFamily="34" charset="0"/>
                <a:cs typeface="Arial" pitchFamily="34" charset="0"/>
              </a:rPr>
              <a:t>Example</a:t>
            </a:r>
            <a:r>
              <a:rPr lang="da-DK" dirty="0">
                <a:latin typeface="Arial" pitchFamily="34" charset="0"/>
                <a:cs typeface="Arial" pitchFamily="34" charset="0"/>
              </a:rPr>
              <a:t>: </a:t>
            </a:r>
            <a:r>
              <a:rPr lang="da-DK" dirty="0" err="1">
                <a:latin typeface="Arial" pitchFamily="34" charset="0"/>
                <a:cs typeface="Arial" pitchFamily="34" charset="0"/>
              </a:rPr>
              <a:t>IntentsImplicit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Intent Filters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other activities to </a:t>
            </a:r>
            <a:r>
              <a:rPr lang="en-US"/>
              <a:t>invoke your </a:t>
            </a:r>
            <a:r>
              <a:rPr lang="en-US" dirty="0"/>
              <a:t>activity, you must specify some Intent Filters in the AndroidManifest.xml </a:t>
            </a:r>
            <a:r>
              <a:rPr lang="en-US"/>
              <a:t>file.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Linking Activities using Intents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050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Navigation from an Activity to another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an Intent object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/>
              <a:t>Intents can be created in different ways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/>
              <a:t>Intents can carry data from the calling Activity to the called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 the other Activity, using the Intent object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the called Activity ends (</a:t>
            </a:r>
            <a:r>
              <a:rPr lang="en-US" i="1" dirty="0"/>
              <a:t>finish</a:t>
            </a:r>
            <a:r>
              <a:rPr lang="en-US" dirty="0"/>
              <a:t>() method) the control is returned to the calling Activity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/>
              <a:t>The return of controls can carry data back to the calling activity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dirty="0"/>
              <a:t>Comparable to calling a method in Java.</a:t>
            </a:r>
          </a:p>
          <a:p>
            <a:pPr marL="1314450" lvl="2" indent="-514350"/>
            <a:r>
              <a:rPr lang="en-US" dirty="0"/>
              <a:t>You use the keyword </a:t>
            </a:r>
            <a:r>
              <a:rPr lang="en-US" i="1" dirty="0"/>
              <a:t>return</a:t>
            </a:r>
            <a:r>
              <a:rPr lang="en-US" dirty="0"/>
              <a:t> to get back to the calling method.</a:t>
            </a:r>
          </a:p>
          <a:p>
            <a:pPr marL="514350" indent="-514350"/>
            <a:r>
              <a:rPr lang="en-US" dirty="0"/>
              <a:t>Example: </a:t>
            </a:r>
            <a:r>
              <a:rPr lang="en-US" dirty="0" err="1"/>
              <a:t>IntentsNoData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endParaRPr lang="da-DK" dirty="0"/>
          </a:p>
          <a:p>
            <a:pPr marL="914400" lvl="1" indent="-514350">
              <a:buFont typeface="+mj-lt"/>
              <a:buAutoNum type="arabicPeriod"/>
            </a:pP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Linking Activities using Intents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ways of creating an Intent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040560"/>
          </a:xfrm>
        </p:spPr>
        <p:txBody>
          <a:bodyPr>
            <a:normAutofit fontScale="77500" lnSpcReduction="20000"/>
          </a:bodyPr>
          <a:lstStyle/>
          <a:p>
            <a:pPr marL="514350" indent="-514350"/>
            <a:r>
              <a:rPr lang="en-US" dirty="0"/>
              <a:t>Creating an Intent object linking to an Activity in </a:t>
            </a:r>
            <a:r>
              <a:rPr lang="en-US" i="1" dirty="0"/>
              <a:t>the same </a:t>
            </a:r>
            <a:r>
              <a:rPr lang="en-US" dirty="0"/>
              <a:t>project</a:t>
            </a:r>
          </a:p>
          <a:p>
            <a:pPr marL="914400" lvl="1" indent="-514350"/>
            <a:r>
              <a:rPr lang="en-US" dirty="0"/>
              <a:t>Intent intent = new Intent(this, Activity2.class)</a:t>
            </a:r>
          </a:p>
          <a:p>
            <a:pPr marL="514350" indent="-514350"/>
            <a:r>
              <a:rPr lang="en-US" dirty="0"/>
              <a:t>Creating an Intent object linking to an Activity in </a:t>
            </a:r>
            <a:r>
              <a:rPr lang="en-US" i="1" dirty="0"/>
              <a:t>another</a:t>
            </a:r>
            <a:r>
              <a:rPr lang="en-US" dirty="0"/>
              <a:t> project</a:t>
            </a:r>
          </a:p>
          <a:p>
            <a:pPr marL="914400" lvl="1" indent="-514350"/>
            <a:r>
              <a:rPr lang="en-US" dirty="0"/>
              <a:t>Intent intent = new Intent(”</a:t>
            </a:r>
            <a:r>
              <a:rPr lang="en-US" b="1" i="1" dirty="0"/>
              <a:t>dk.easj.Activity2</a:t>
            </a:r>
            <a:r>
              <a:rPr lang="en-US" dirty="0"/>
              <a:t>”);</a:t>
            </a:r>
          </a:p>
          <a:p>
            <a:pPr marL="914400" lvl="1" indent="-514350"/>
            <a:r>
              <a:rPr lang="en-US" dirty="0"/>
              <a:t>The other project must register the Intent name in the AndroidManifest.xml</a:t>
            </a:r>
          </a:p>
          <a:p>
            <a:pPr lvl="2"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/>
              <a:t>activity </a:t>
            </a:r>
          </a:p>
          <a:p>
            <a:pPr lvl="2">
              <a:buNone/>
            </a:pPr>
            <a:r>
              <a:rPr lang="en-US" dirty="0"/>
              <a:t>            </a:t>
            </a:r>
            <a:r>
              <a:rPr lang="en-US" dirty="0" err="1"/>
              <a:t>android:name</a:t>
            </a:r>
            <a:r>
              <a:rPr lang="en-US" dirty="0"/>
              <a:t>=</a:t>
            </a:r>
            <a:r>
              <a:rPr lang="en-US" i="1" dirty="0"/>
              <a:t>".Activity2"  &lt;!-- .class name --&gt;</a:t>
            </a:r>
          </a:p>
          <a:p>
            <a:pPr lvl="2">
              <a:buNone/>
            </a:pPr>
            <a:r>
              <a:rPr lang="en-US" dirty="0"/>
              <a:t>            </a:t>
            </a:r>
            <a:r>
              <a:rPr lang="en-US" dirty="0" err="1"/>
              <a:t>android:label</a:t>
            </a:r>
            <a:r>
              <a:rPr lang="en-US" dirty="0"/>
              <a:t>="Activity 2"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  <a:p>
            <a:pPr lvl="2">
              <a:buNone/>
            </a:pPr>
            <a:r>
              <a:rPr lang="en-US" dirty="0"/>
              <a:t>            &lt;intent-filter &gt;</a:t>
            </a:r>
          </a:p>
          <a:p>
            <a:pPr lvl="2">
              <a:buNone/>
            </a:pPr>
            <a:r>
              <a:rPr lang="en-US" dirty="0"/>
              <a:t>                &lt;action </a:t>
            </a:r>
            <a:r>
              <a:rPr lang="en-US" dirty="0" err="1"/>
              <a:t>android:name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b="1" i="1" dirty="0"/>
              <a:t>dk.easj.Activity2</a:t>
            </a:r>
            <a:r>
              <a:rPr lang="en-US" i="1" dirty="0"/>
              <a:t>" /&gt;</a:t>
            </a:r>
          </a:p>
          <a:p>
            <a:pPr lvl="2">
              <a:buNone/>
            </a:pPr>
            <a:r>
              <a:rPr lang="en-US" dirty="0"/>
              <a:t>                &lt;category </a:t>
            </a:r>
            <a:r>
              <a:rPr lang="en-US" dirty="0" err="1"/>
              <a:t>android:name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android.intent.category.DEFAULT</a:t>
            </a:r>
            <a:r>
              <a:rPr lang="en-US" i="1" dirty="0"/>
              <a:t>" /&gt;</a:t>
            </a:r>
          </a:p>
          <a:p>
            <a:pPr lvl="2">
              <a:buNone/>
            </a:pPr>
            <a:r>
              <a:rPr lang="en-US" dirty="0"/>
              <a:t>            &lt;/intent-filter&gt;</a:t>
            </a:r>
          </a:p>
          <a:p>
            <a:pPr lvl="2">
              <a:buNone/>
            </a:pPr>
            <a:r>
              <a:rPr lang="en-US" dirty="0"/>
              <a:t>    &lt;/activity&gt;</a:t>
            </a:r>
            <a:endParaRPr lang="en-US" sz="8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”starter pattern”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Leave</a:t>
            </a:r>
            <a:r>
              <a:rPr lang="da-DK" dirty="0"/>
              <a:t> more </a:t>
            </a:r>
            <a:r>
              <a:rPr lang="da-DK" dirty="0" err="1"/>
              <a:t>responsibility</a:t>
            </a:r>
            <a:r>
              <a:rPr lang="da-DK" dirty="0"/>
              <a:t> to the </a:t>
            </a:r>
            <a:r>
              <a:rPr lang="da-DK" dirty="0" err="1"/>
              <a:t>called</a:t>
            </a:r>
            <a:r>
              <a:rPr lang="da-DK" dirty="0"/>
              <a:t> Activity, and 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responsibility</a:t>
            </a:r>
            <a:r>
              <a:rPr lang="da-DK" dirty="0"/>
              <a:t> to the </a:t>
            </a:r>
            <a:r>
              <a:rPr lang="da-DK" dirty="0" err="1"/>
              <a:t>calling</a:t>
            </a:r>
            <a:r>
              <a:rPr lang="da-DK" dirty="0"/>
              <a:t> Activity.</a:t>
            </a:r>
          </a:p>
          <a:p>
            <a:r>
              <a:rPr lang="da-DK" dirty="0"/>
              <a:t>Code is </a:t>
            </a:r>
            <a:r>
              <a:rPr lang="da-DK" dirty="0" err="1"/>
              <a:t>easier</a:t>
            </a:r>
            <a:r>
              <a:rPr lang="da-DK" dirty="0"/>
              <a:t> to </a:t>
            </a:r>
            <a:r>
              <a:rPr lang="da-DK" dirty="0" err="1"/>
              <a:t>read</a:t>
            </a:r>
            <a:endParaRPr lang="da-DK" dirty="0"/>
          </a:p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IntentsNoData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Linking Activities using Intents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6282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data using an Intent object:</a:t>
            </a:r>
            <a:br>
              <a:rPr lang="en-US" dirty="0"/>
            </a:br>
            <a:r>
              <a:rPr lang="en-US" dirty="0"/>
              <a:t>Sending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pass data from one Activity to another using the Intent object</a:t>
            </a:r>
          </a:p>
          <a:p>
            <a:r>
              <a:rPr lang="en-US" dirty="0"/>
              <a:t>Example: Sending data</a:t>
            </a:r>
          </a:p>
          <a:p>
            <a:pPr lvl="1">
              <a:buNone/>
            </a:pPr>
            <a:r>
              <a:rPr lang="en-US" dirty="0"/>
              <a:t>Intent intent = new Intent(this, </a:t>
            </a:r>
            <a:r>
              <a:rPr lang="en-US" dirty="0" err="1"/>
              <a:t>AnotherActivity.class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 err="1"/>
              <a:t>intent.putExtra</a:t>
            </a:r>
            <a:r>
              <a:rPr lang="en-US" dirty="0"/>
              <a:t>(“name”, “Anders”);</a:t>
            </a:r>
          </a:p>
          <a:p>
            <a:pPr lvl="1">
              <a:buNone/>
            </a:pPr>
            <a:r>
              <a:rPr lang="en-US" dirty="0"/>
              <a:t>	// Generally </a:t>
            </a:r>
            <a:r>
              <a:rPr lang="en-US" dirty="0" err="1"/>
              <a:t>putExtra</a:t>
            </a:r>
            <a:r>
              <a:rPr lang="en-US" dirty="0"/>
              <a:t>(key, value)</a:t>
            </a:r>
          </a:p>
          <a:p>
            <a:pPr lvl="1">
              <a:buNone/>
            </a:pPr>
            <a:r>
              <a:rPr lang="en-US" dirty="0" err="1"/>
              <a:t>startActivity</a:t>
            </a:r>
            <a:r>
              <a:rPr lang="en-US" dirty="0"/>
              <a:t>(intent);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Passing data using an Intent object:</a:t>
            </a:r>
            <a:br>
              <a:rPr lang="en-US" dirty="0"/>
            </a:br>
            <a:r>
              <a:rPr lang="en-US" dirty="0"/>
              <a:t>Reading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receiving Activity can read the data.</a:t>
            </a:r>
          </a:p>
          <a:p>
            <a:r>
              <a:rPr lang="en-US" dirty="0"/>
              <a:t>Example: Reading data from an Intent</a:t>
            </a:r>
          </a:p>
          <a:p>
            <a:pPr lvl="1"/>
            <a:r>
              <a:rPr lang="en-US" dirty="0"/>
              <a:t>Intent intent = </a:t>
            </a:r>
            <a:r>
              <a:rPr lang="en-US" dirty="0" err="1"/>
              <a:t>getIntent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	String name = </a:t>
            </a:r>
            <a:r>
              <a:rPr lang="en-US" dirty="0" err="1"/>
              <a:t>intent.getStringExtra</a:t>
            </a:r>
            <a:r>
              <a:rPr lang="en-US" dirty="0"/>
              <a:t>(“name”);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Example: </a:t>
            </a:r>
            <a:r>
              <a:rPr lang="en-US" dirty="0" err="1"/>
              <a:t>IntentsWithData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results from an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When the called Activity returns to the calling Activity, it can send data (results)</a:t>
            </a:r>
          </a:p>
          <a:p>
            <a:pPr lvl="1"/>
            <a:r>
              <a:rPr lang="en-US" dirty="0"/>
              <a:t>startActivity(…)		No results</a:t>
            </a:r>
          </a:p>
          <a:p>
            <a:pPr lvl="1"/>
            <a:r>
              <a:rPr lang="en-US" dirty="0"/>
              <a:t>startActivityForResult(…)	Results expected</a:t>
            </a:r>
          </a:p>
          <a:p>
            <a:pPr lvl="2"/>
            <a:r>
              <a:rPr lang="en-US" dirty="0"/>
              <a:t>startActivityForResult(intent, request_Code);</a:t>
            </a:r>
          </a:p>
          <a:p>
            <a:r>
              <a:rPr lang="en-US" dirty="0"/>
              <a:t>Callback method in calling Activity:</a:t>
            </a:r>
          </a:p>
          <a:p>
            <a:pPr lvl="1">
              <a:buNone/>
            </a:pPr>
            <a:r>
              <a:rPr lang="en-US" dirty="0"/>
              <a:t>protected void </a:t>
            </a:r>
            <a:r>
              <a:rPr lang="en-US" dirty="0" err="1"/>
              <a:t>onActivityResult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requestCode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resultCode</a:t>
            </a:r>
            <a:r>
              <a:rPr lang="en-US" dirty="0"/>
              <a:t>, Intent data) {</a:t>
            </a:r>
          </a:p>
          <a:p>
            <a:pPr lvl="1">
              <a:buNone/>
            </a:pPr>
            <a:r>
              <a:rPr lang="en-US" dirty="0"/>
              <a:t>	if (requestCode == request_Code) {</a:t>
            </a:r>
          </a:p>
          <a:p>
            <a:pPr lvl="1">
              <a:buNone/>
            </a:pPr>
            <a:r>
              <a:rPr lang="en-US" dirty="0"/>
              <a:t>		// which request? Same request_Code as in the startActivityForResult(…)</a:t>
            </a:r>
          </a:p>
          <a:p>
            <a:pPr lvl="1">
              <a:buNone/>
            </a:pPr>
            <a:r>
              <a:rPr lang="en-US" dirty="0"/>
              <a:t>		if (resultCode == </a:t>
            </a:r>
            <a:r>
              <a:rPr lang="en-US" i="1" dirty="0"/>
              <a:t>RESULT_OK) { // or RESULT_CANCELLED</a:t>
            </a:r>
          </a:p>
          <a:p>
            <a:pPr lvl="1">
              <a:buNone/>
            </a:pPr>
            <a:r>
              <a:rPr lang="en-US" dirty="0"/>
              <a:t>			final String fullData = data.getData().toString();</a:t>
            </a:r>
          </a:p>
          <a:p>
            <a:pPr lvl="1">
              <a:buNone/>
            </a:pPr>
            <a:r>
              <a:rPr lang="en-US" dirty="0"/>
              <a:t>			…</a:t>
            </a:r>
            <a:endParaRPr lang="en-US" i="1" dirty="0"/>
          </a:p>
          <a:p>
            <a:pPr lvl="1">
              <a:buNone/>
            </a:pPr>
            <a:r>
              <a:rPr lang="en-US" dirty="0"/>
              <a:t>		}</a:t>
            </a:r>
          </a:p>
          <a:p>
            <a:pPr lvl="1">
              <a:buNone/>
            </a:pPr>
            <a:r>
              <a:rPr lang="en-US" dirty="0"/>
              <a:t>	}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Example: </a:t>
            </a:r>
            <a:r>
              <a:rPr lang="en-US" dirty="0" err="1"/>
              <a:t>IntentsWithDataBack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7</a:t>
            </a:fld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activities look like dialogs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With an Intent you go to another Activity.</a:t>
            </a:r>
          </a:p>
          <a:p>
            <a:r>
              <a:rPr lang="en-US" dirty="0"/>
              <a:t>Dialogs on the other hand usually show up on top of another Activity.</a:t>
            </a:r>
          </a:p>
          <a:p>
            <a:r>
              <a:rPr lang="en-US" dirty="0"/>
              <a:t>Activities can look like Dialogs</a:t>
            </a:r>
          </a:p>
          <a:p>
            <a:pPr lvl="1"/>
            <a:r>
              <a:rPr lang="en-US" dirty="0"/>
              <a:t>Shown on top of another Activity</a:t>
            </a:r>
          </a:p>
          <a:p>
            <a:r>
              <a:rPr lang="en-US" dirty="0"/>
              <a:t>Example: AndroidManifest.xml</a:t>
            </a:r>
          </a:p>
          <a:p>
            <a:pPr lvl="1">
              <a:buNone/>
            </a:pPr>
            <a:r>
              <a:rPr lang="en-US" dirty="0"/>
              <a:t>&lt;activity</a:t>
            </a:r>
          </a:p>
          <a:p>
            <a:pPr lvl="1">
              <a:buNone/>
            </a:pPr>
            <a:r>
              <a:rPr lang="en-US" dirty="0"/>
              <a:t>         </a:t>
            </a:r>
            <a:r>
              <a:rPr lang="en-US" dirty="0" err="1"/>
              <a:t>android:name</a:t>
            </a:r>
            <a:r>
              <a:rPr lang="en-US" dirty="0"/>
              <a:t>=</a:t>
            </a:r>
            <a:r>
              <a:rPr lang="en-US" i="1" dirty="0"/>
              <a:t>".</a:t>
            </a:r>
            <a:r>
              <a:rPr lang="en-US" i="1" dirty="0" err="1"/>
              <a:t>NameDialogActivity</a:t>
            </a:r>
            <a:r>
              <a:rPr lang="en-US" i="1" dirty="0"/>
              <a:t>"</a:t>
            </a:r>
          </a:p>
          <a:p>
            <a:pPr lvl="1">
              <a:buNone/>
            </a:pPr>
            <a:r>
              <a:rPr lang="en-US" dirty="0"/>
              <a:t>         </a:t>
            </a:r>
            <a:r>
              <a:rPr lang="en-US" dirty="0" err="1"/>
              <a:t>android:theme</a:t>
            </a:r>
            <a:r>
              <a:rPr lang="en-US" b="1" dirty="0"/>
              <a:t>=</a:t>
            </a:r>
            <a:r>
              <a:rPr lang="en-US" b="1" i="1" dirty="0"/>
              <a:t>"@</a:t>
            </a:r>
            <a:r>
              <a:rPr lang="en-US" b="1" i="1" dirty="0" err="1"/>
              <a:t>android:style</a:t>
            </a:r>
            <a:r>
              <a:rPr lang="en-US" b="1" i="1" dirty="0"/>
              <a:t>/</a:t>
            </a:r>
            <a:r>
              <a:rPr lang="en-US" b="1" i="1" dirty="0" err="1"/>
              <a:t>Theme.Dialog</a:t>
            </a:r>
            <a:r>
              <a:rPr lang="en-US" i="1" dirty="0"/>
              <a:t>"&gt;</a:t>
            </a:r>
          </a:p>
          <a:p>
            <a:pPr lvl="1">
              <a:buNone/>
            </a:pPr>
            <a:r>
              <a:rPr lang="en-US" dirty="0"/>
              <a:t> &lt;/activity&gt;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Linking Activities using Intents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8</a:t>
            </a:fld>
            <a:endParaRPr lang="da-D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Navigation to another application using Intents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has several built-in applications</a:t>
            </a:r>
          </a:p>
          <a:p>
            <a:pPr lvl="1"/>
            <a:r>
              <a:rPr lang="en-US" dirty="0"/>
              <a:t>Browser, phone, etc.</a:t>
            </a:r>
          </a:p>
          <a:p>
            <a:r>
              <a:rPr lang="en-US" dirty="0"/>
              <a:t>You can navigate from you Activity to the built-in applications using Intent pairs</a:t>
            </a:r>
          </a:p>
          <a:p>
            <a:r>
              <a:rPr lang="en-US" dirty="0"/>
              <a:t>Common intents</a:t>
            </a:r>
          </a:p>
          <a:p>
            <a:pPr lvl="1"/>
            <a:r>
              <a:rPr lang="en-US" dirty="0"/>
              <a:t>https://developer.android.com/guide/components/intents-common.html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D53D-EDA9-4DE2-819B-F107DBDB679E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Linking Activities using Intents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18666</TotalTime>
  <Words>787</Words>
  <Application>Microsoft Office PowerPoint</Application>
  <PresentationFormat>Skærmshow (4:3)</PresentationFormat>
  <Paragraphs>114</Paragraphs>
  <Slides>11</Slides>
  <Notes>0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Linking Activities using Intents</vt:lpstr>
      <vt:lpstr>Navigation from an Activity to another Activity</vt:lpstr>
      <vt:lpstr>Different ways of creating an Intent object</vt:lpstr>
      <vt:lpstr>The ”starter pattern”</vt:lpstr>
      <vt:lpstr>Passing data using an Intent object: Sending data</vt:lpstr>
      <vt:lpstr>Passing data using an Intent object: Reading data</vt:lpstr>
      <vt:lpstr>Returning results from an Intent</vt:lpstr>
      <vt:lpstr>Making activities look like dialogs</vt:lpstr>
      <vt:lpstr>Navigation to another application using Intents</vt:lpstr>
      <vt:lpstr>Implicit intents</vt:lpstr>
      <vt:lpstr>Using Intent Filters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Activities using Intents</dc:title>
  <dc:creator>Anders Børjesson</dc:creator>
  <cp:lastModifiedBy>Anders Kristian Børjesson</cp:lastModifiedBy>
  <cp:revision>46</cp:revision>
  <dcterms:created xsi:type="dcterms:W3CDTF">2012-01-06T07:45:52Z</dcterms:created>
  <dcterms:modified xsi:type="dcterms:W3CDTF">2021-02-11T13:03:02Z</dcterms:modified>
</cp:coreProperties>
</file>