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0" r:id="rId6"/>
    <p:sldId id="259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99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A906-C6D5-44E1-9734-B47A1A6E78A0}" type="datetimeFigureOut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3DCC5-B950-4FD4-A9B0-2DCA2CA45A6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88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Figure from http://developer.android.com/guide/basics/what-is-android.html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3DCC5-B950-4FD4-A9B0-2DCA2CA45A66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774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E77A-FD4B-4B13-A82C-3892F2FE0189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D1BD1-5731-40F9-AEFA-76515BFC6EEE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584A-498E-4790-82DC-7638F64ED438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F22B-2DB6-4DC9-AE50-BD3BD9C2C2AF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FB29-5962-4714-82CC-CC0930935999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103C-7BFD-4BA9-8959-213ECCBDD026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8736-F405-4190-94DE-6A127A614A00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9240-12A4-4DE4-ABC6-C270EF97B2E3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0548-15BB-4C75-A3EB-79F6436B444C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DBBA-C1D2-4072-8C66-DB263506A94E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16FF-79CD-403A-B292-99A80BD78A61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D7A7-72C3-4C12-84DE-B52137C54C47}" type="datetime1">
              <a:rPr lang="da-DK" smtClean="0"/>
              <a:pPr/>
              <a:t>24-01-2024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Introduction to Android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3379-03EB-4FFE-B29C-005A0EA14490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Android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Introduction to Android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Android?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is a mobile operating system.</a:t>
            </a:r>
          </a:p>
          <a:p>
            <a:pPr lvl="1"/>
            <a:r>
              <a:rPr lang="en-US" dirty="0"/>
              <a:t>A modified version of Linux</a:t>
            </a:r>
          </a:p>
          <a:p>
            <a:r>
              <a:rPr lang="en-US" dirty="0"/>
              <a:t>Google bought Android from another company in 2005</a:t>
            </a:r>
          </a:p>
          <a:p>
            <a:r>
              <a:rPr lang="en-US" dirty="0"/>
              <a:t>Android is open source</a:t>
            </a:r>
          </a:p>
          <a:p>
            <a:r>
              <a:rPr lang="en-US" dirty="0"/>
              <a:t>Android comes in several versions</a:t>
            </a:r>
          </a:p>
          <a:p>
            <a:pPr lvl="1"/>
            <a:r>
              <a:rPr lang="en-US" dirty="0"/>
              <a:t>Updated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Android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96752"/>
            <a:ext cx="7056783" cy="506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necessary tools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Android SDK</a:t>
            </a:r>
          </a:p>
          <a:p>
            <a:pPr lvl="1"/>
            <a:r>
              <a:rPr lang="en-US" dirty="0"/>
              <a:t>Libraries, emulators, debugger, etc. specific to Android.</a:t>
            </a:r>
          </a:p>
          <a:p>
            <a:r>
              <a:rPr lang="en-US" dirty="0"/>
              <a:t>Android Studio</a:t>
            </a:r>
          </a:p>
          <a:p>
            <a:pPr lvl="1"/>
            <a:r>
              <a:rPr lang="da-DK" dirty="0"/>
              <a:t>An IDE (Integrated Development </a:t>
            </a:r>
            <a:r>
              <a:rPr lang="da-DK" dirty="0" err="1"/>
              <a:t>Enviroment</a:t>
            </a:r>
            <a:r>
              <a:rPr lang="da-DK" dirty="0"/>
              <a:t>)</a:t>
            </a:r>
          </a:p>
          <a:p>
            <a:r>
              <a:rPr lang="da-DK" dirty="0"/>
              <a:t>Emulator / Android </a:t>
            </a:r>
            <a:r>
              <a:rPr lang="da-DK" dirty="0" err="1"/>
              <a:t>device</a:t>
            </a:r>
            <a:endParaRPr lang="da-DK" dirty="0"/>
          </a:p>
          <a:p>
            <a:pPr lvl="1"/>
            <a:r>
              <a:rPr lang="da-DK" dirty="0"/>
              <a:t>Emulators, to run Android </a:t>
            </a:r>
            <a:r>
              <a:rPr lang="da-DK" dirty="0" err="1"/>
              <a:t>apps</a:t>
            </a:r>
            <a:r>
              <a:rPr lang="da-DK" dirty="0"/>
              <a:t> on a normal computer</a:t>
            </a:r>
          </a:p>
          <a:p>
            <a:pPr lvl="1"/>
            <a:r>
              <a:rPr lang="da-DK" dirty="0"/>
              <a:t>It is </a:t>
            </a:r>
            <a:r>
              <a:rPr lang="da-DK" dirty="0" err="1"/>
              <a:t>better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an Android </a:t>
            </a:r>
            <a:r>
              <a:rPr lang="da-DK" dirty="0" err="1"/>
              <a:t>phone</a:t>
            </a:r>
            <a:r>
              <a:rPr lang="da-DK" dirty="0"/>
              <a:t>, if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one</a:t>
            </a:r>
            <a:endParaRPr lang="en-US" dirty="0"/>
          </a:p>
          <a:p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Introduction to Android</a:t>
            </a:r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Android application development with Android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to get started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Create an Android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Choose a build target</a:t>
            </a:r>
          </a:p>
          <a:p>
            <a:pPr marL="1371600" lvl="2" indent="-514350"/>
            <a:r>
              <a:rPr lang="en-US" dirty="0"/>
              <a:t>My phone runs Android 12</a:t>
            </a:r>
          </a:p>
          <a:p>
            <a:pPr marL="1371600" lvl="2" indent="-514350"/>
            <a:r>
              <a:rPr lang="en-US" dirty="0"/>
              <a:t>I usually chose a build target older than my phone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a few UI components to main.xml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Override the onCreate() method in your Activity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Start the emulator / </a:t>
            </a:r>
            <a:r>
              <a:rPr lang="da-DK" dirty="0" err="1"/>
              <a:t>connect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Android </a:t>
            </a:r>
            <a:r>
              <a:rPr lang="da-DK" dirty="0" err="1"/>
              <a:t>device</a:t>
            </a:r>
            <a:endParaRPr lang="da-DK" dirty="0"/>
          </a:p>
          <a:p>
            <a:pPr marL="1200150" lvl="2" indent="-342900"/>
            <a:r>
              <a:rPr lang="da-DK" dirty="0" err="1"/>
              <a:t>Takes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time …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Run the application in the emulator</a:t>
            </a:r>
          </a:p>
          <a:p>
            <a:pPr marL="1200150" lvl="2" indent="-342900"/>
            <a:r>
              <a:rPr lang="en-US" dirty="0"/>
              <a:t>Or better, run the app on your phone</a:t>
            </a:r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in a Android application?</a:t>
            </a:r>
            <a:br>
              <a:rPr lang="en-US" dirty="0"/>
            </a:br>
            <a:r>
              <a:rPr lang="en-US" dirty="0"/>
              <a:t>Some Android Studio 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java</a:t>
            </a:r>
          </a:p>
          <a:p>
            <a:pPr lvl="1"/>
            <a:r>
              <a:rPr lang="en-US"/>
              <a:t>Kotlin (and Java) </a:t>
            </a:r>
            <a:r>
              <a:rPr lang="en-US" dirty="0"/>
              <a:t>source files.</a:t>
            </a:r>
          </a:p>
          <a:p>
            <a:pPr lvl="1"/>
            <a:r>
              <a:rPr lang="en-US" dirty="0"/>
              <a:t>This is where you program your Activities</a:t>
            </a:r>
          </a:p>
          <a:p>
            <a:r>
              <a:rPr lang="en-US" dirty="0" err="1"/>
              <a:t>res.drawable</a:t>
            </a:r>
            <a:endParaRPr lang="en-US" dirty="0"/>
          </a:p>
          <a:p>
            <a:pPr lvl="1"/>
            <a:r>
              <a:rPr lang="en-US" dirty="0"/>
              <a:t>Pictures, etc. In different resolutions (high, low, medium)</a:t>
            </a:r>
          </a:p>
          <a:p>
            <a:r>
              <a:rPr lang="en-US" dirty="0"/>
              <a:t>res.layout</a:t>
            </a:r>
          </a:p>
          <a:p>
            <a:pPr lvl="1"/>
            <a:r>
              <a:rPr lang="en-US" dirty="0"/>
              <a:t>XML files describing user interfaces</a:t>
            </a:r>
          </a:p>
          <a:p>
            <a:r>
              <a:rPr lang="en-US" dirty="0"/>
              <a:t>res.values.strings.xml</a:t>
            </a:r>
          </a:p>
          <a:p>
            <a:pPr lvl="1"/>
            <a:r>
              <a:rPr lang="en-US" dirty="0"/>
              <a:t>XML file with constant strings, like application name, etc.</a:t>
            </a:r>
          </a:p>
          <a:p>
            <a:r>
              <a:rPr lang="en-US" dirty="0"/>
              <a:t>AndroidManifest.xml</a:t>
            </a:r>
          </a:p>
          <a:p>
            <a:pPr lvl="1"/>
            <a:r>
              <a:rPr lang="en-US" dirty="0"/>
              <a:t>XML file describing the Android application</a:t>
            </a:r>
          </a:p>
          <a:p>
            <a:pPr lvl="1"/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3379-03EB-4FFE-B29C-005A0EA14490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Introduction to Android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293</Words>
  <Application>Microsoft Office PowerPoint</Application>
  <PresentationFormat>Skærmshow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Introduction to Android</vt:lpstr>
      <vt:lpstr>What is Android?</vt:lpstr>
      <vt:lpstr>Architecture of Android</vt:lpstr>
      <vt:lpstr>The necessary tools</vt:lpstr>
      <vt:lpstr>Android application development with Android Studio</vt:lpstr>
      <vt:lpstr>What’s in a Android application? Some Android Studio folders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Anders Børjesson</dc:creator>
  <cp:lastModifiedBy>Anders Kristian Børjesson</cp:lastModifiedBy>
  <cp:revision>25</cp:revision>
  <dcterms:created xsi:type="dcterms:W3CDTF">2012-01-12T09:45:38Z</dcterms:created>
  <dcterms:modified xsi:type="dcterms:W3CDTF">2024-01-24T11:01:53Z</dcterms:modified>
</cp:coreProperties>
</file>