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FE10D-950C-45CC-B4F6-C36A68AA4B44}" type="datetimeFigureOut">
              <a:rPr lang="da-DK" smtClean="0"/>
              <a:t>18-03-2016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C27C0-06DD-497A-A6AB-DA58CC3394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144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C27C0-06DD-497A-A6AB-DA58CC33940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935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9D6D-5B48-4B70-86C1-2B5B2939939A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846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492-C166-4201-B27C-85CCC4C4E384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138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C8FD-0F21-4271-9564-5D58D7A2B585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947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95F2-52E7-49E8-A246-F5E9A6A4EACC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545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5F-EBDC-42AA-A1B3-32EB880FB006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477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718C4-B82A-40A3-8162-54E59DFA7D45}" type="datetime1">
              <a:rPr lang="da-DK" smtClean="0"/>
              <a:t>18-03-2016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762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816B-FBF4-4232-A6D3-5D67E9522938}" type="datetime1">
              <a:rPr lang="da-DK" smtClean="0"/>
              <a:t>18-03-2016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445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B90E-880E-4EBF-85CC-1E9071CDFBA8}" type="datetime1">
              <a:rPr lang="da-DK" smtClean="0"/>
              <a:t>18-03-2016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584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EFAC-583D-485C-9026-CF1F9E680921}" type="datetime1">
              <a:rPr lang="da-DK" smtClean="0"/>
              <a:t>18-03-2016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2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0F7D-3A4B-4FF3-AEDC-2C52B474787F}" type="datetime1">
              <a:rPr lang="da-DK" smtClean="0"/>
              <a:t>18-03-2016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565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EE68-FEBC-433E-BE56-6D235C563D8A}" type="datetime1">
              <a:rPr lang="da-DK" smtClean="0"/>
              <a:t>18-03-2016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992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DE22-E769-4C51-A626-132ED0164FAA}" type="datetime1">
              <a:rPr lang="da-DK" smtClean="0"/>
              <a:t>18-03-2016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09BA9-6003-4F11-A328-5EC3F2E139A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17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Android Sensors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 </a:t>
            </a:r>
            <a:r>
              <a:rPr lang="da-DK" smtClean="0"/>
              <a:t>very </a:t>
            </a:r>
            <a:r>
              <a:rPr lang="da-DK" dirty="0" smtClean="0"/>
              <a:t>brief </a:t>
            </a:r>
            <a:r>
              <a:rPr lang="da-DK" dirty="0" err="1" smtClean="0"/>
              <a:t>introduction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141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Android sensors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Android </a:t>
            </a:r>
            <a:r>
              <a:rPr lang="da-DK" dirty="0" err="1" smtClean="0"/>
              <a:t>devices</a:t>
            </a:r>
            <a:r>
              <a:rPr lang="da-DK" dirty="0" smtClean="0"/>
              <a:t> </a:t>
            </a:r>
            <a:r>
              <a:rPr lang="da-DK" dirty="0" err="1" smtClean="0"/>
              <a:t>normally</a:t>
            </a:r>
            <a:r>
              <a:rPr lang="da-DK" dirty="0" smtClean="0"/>
              <a:t> </a:t>
            </a:r>
            <a:r>
              <a:rPr lang="da-DK" dirty="0" err="1" smtClean="0"/>
              <a:t>includes</a:t>
            </a:r>
            <a:r>
              <a:rPr lang="da-DK" dirty="0" smtClean="0"/>
              <a:t> a </a:t>
            </a:r>
            <a:r>
              <a:rPr lang="da-DK" dirty="0" err="1" smtClean="0"/>
              <a:t>number</a:t>
            </a:r>
            <a:r>
              <a:rPr lang="da-DK" dirty="0" smtClean="0"/>
              <a:t> of sensors, </a:t>
            </a:r>
            <a:r>
              <a:rPr lang="da-DK" dirty="0" err="1" smtClean="0"/>
              <a:t>like</a:t>
            </a:r>
            <a:endParaRPr lang="da-DK" dirty="0" smtClean="0"/>
          </a:p>
          <a:p>
            <a:pPr lvl="1"/>
            <a:r>
              <a:rPr lang="en-US" dirty="0" smtClean="0"/>
              <a:t>Orientation</a:t>
            </a:r>
          </a:p>
          <a:p>
            <a:pPr lvl="1"/>
            <a:r>
              <a:rPr lang="en-US" dirty="0" smtClean="0"/>
              <a:t>Light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Pressure</a:t>
            </a:r>
          </a:p>
          <a:p>
            <a:pPr lvl="1"/>
            <a:r>
              <a:rPr lang="en-US" dirty="0" smtClean="0"/>
              <a:t>Proximity</a:t>
            </a:r>
          </a:p>
          <a:p>
            <a:r>
              <a:rPr lang="en-US" dirty="0" smtClean="0"/>
              <a:t>Different devices have different sets of sensors.</a:t>
            </a:r>
          </a:p>
          <a:p>
            <a:r>
              <a:rPr lang="en-US" dirty="0" smtClean="0"/>
              <a:t>Emulator:</a:t>
            </a:r>
          </a:p>
          <a:p>
            <a:pPr lvl="1"/>
            <a:r>
              <a:rPr lang="en-US" dirty="0" smtClean="0"/>
              <a:t>Most sensors do not work (well) with the emulators …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245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Proximity</a:t>
            </a:r>
            <a:r>
              <a:rPr lang="da-DK" dirty="0" smtClean="0"/>
              <a:t> sensor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devices can “feel” if an object is near the device.</a:t>
            </a:r>
          </a:p>
          <a:p>
            <a:r>
              <a:rPr lang="en-US" dirty="0" smtClean="0"/>
              <a:t>Proximity sensor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ProximityExample</a:t>
            </a:r>
            <a:endParaRPr lang="en-US" dirty="0" smtClean="0"/>
          </a:p>
          <a:p>
            <a:r>
              <a:rPr lang="en-US" dirty="0" smtClean="0"/>
              <a:t>More examples</a:t>
            </a:r>
          </a:p>
          <a:p>
            <a:pPr lvl="1"/>
            <a:r>
              <a:rPr lang="en-US" dirty="0" err="1" smtClean="0"/>
              <a:t>SensorExample</a:t>
            </a:r>
            <a:endParaRPr lang="en-US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Sensors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9BA9-6003-4F11-A328-5EC3F2E139A8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337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79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Android Sensors</vt:lpstr>
      <vt:lpstr>Android sensors</vt:lpstr>
      <vt:lpstr>Proximity sensor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Sensors</dc:title>
  <dc:creator>Anders Børjesson</dc:creator>
  <cp:lastModifiedBy>Anders Børjesson</cp:lastModifiedBy>
  <cp:revision>3</cp:revision>
  <dcterms:created xsi:type="dcterms:W3CDTF">2016-03-18T07:11:32Z</dcterms:created>
  <dcterms:modified xsi:type="dcterms:W3CDTF">2016-03-18T07:55:49Z</dcterms:modified>
</cp:coreProperties>
</file>