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0" r:id="rId6"/>
    <p:sldId id="258" r:id="rId7"/>
    <p:sldId id="263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D1808-A143-46D8-993A-05BA85B53FFD}" type="datetimeFigureOut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24881-8BD0-4F84-A273-FC8D102F52AD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832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Lee page 119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4750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7A4C-0467-4D55-9AB3-6A99694C478A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CC4C-4FD8-4BAF-823C-9DCDE6CC571A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BC26-2A51-46EB-8222-B5248E9FCDD6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F234-684F-427A-9B62-D67C6DC23F1B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84B1-F01F-49B7-AA74-7F7009335F00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DC2B-EC07-40AE-B1BF-E73124E2784C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C728-7BDF-4A2D-8212-E2A9B9F3F18F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3D3D-E271-4D45-BAE8-5123790CA754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6B425-E8EB-4C98-8651-89DE7F7DB89A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A350-07F7-4E99-A907-D8C2744D535F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A8A7-6D32-4B6A-AF97-9A134502F716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44A34-B1FD-4F3C-8350-AEC3EF9291ED}" type="datetime1">
              <a:rPr lang="da-DK" smtClean="0"/>
              <a:pPr/>
              <a:t>03-02-2016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12931-DDE4-4734-A63B-89EE672F96B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Views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Basic views</a:t>
            </a:r>
          </a:p>
          <a:p>
            <a:pPr lvl="1"/>
            <a:r>
              <a:rPr lang="en-US" dirty="0" smtClean="0"/>
              <a:t>TextView</a:t>
            </a:r>
          </a:p>
          <a:p>
            <a:pPr lvl="1"/>
            <a:r>
              <a:rPr lang="en-US" dirty="0" smtClean="0"/>
              <a:t>EditText</a:t>
            </a:r>
          </a:p>
          <a:p>
            <a:pPr lvl="1"/>
            <a:r>
              <a:rPr lang="en-US" dirty="0" smtClean="0"/>
              <a:t>Button</a:t>
            </a:r>
          </a:p>
          <a:p>
            <a:pPr lvl="1"/>
            <a:r>
              <a:rPr lang="en-US" dirty="0" smtClean="0"/>
              <a:t>ImageButton</a:t>
            </a:r>
          </a:p>
          <a:p>
            <a:pPr lvl="1"/>
            <a:r>
              <a:rPr lang="en-US" dirty="0" smtClean="0"/>
              <a:t>CheckBox</a:t>
            </a:r>
          </a:p>
          <a:p>
            <a:pPr lvl="1"/>
            <a:r>
              <a:rPr lang="en-US" dirty="0" smtClean="0"/>
              <a:t>ToggleButton</a:t>
            </a:r>
          </a:p>
          <a:p>
            <a:pPr lvl="1"/>
            <a:r>
              <a:rPr lang="en-US" dirty="0" smtClean="0"/>
              <a:t>RadioButton</a:t>
            </a:r>
          </a:p>
          <a:p>
            <a:pPr lvl="1"/>
            <a:r>
              <a:rPr lang="en-US" dirty="0" err="1" smtClean="0"/>
              <a:t>RadioGroup</a:t>
            </a:r>
            <a:endParaRPr lang="en-US" dirty="0" smtClean="0"/>
          </a:p>
          <a:p>
            <a:pPr lvl="1"/>
            <a:r>
              <a:rPr lang="en-US" dirty="0" smtClean="0"/>
              <a:t>Spinner</a:t>
            </a:r>
          </a:p>
          <a:p>
            <a:pPr lvl="1"/>
            <a:endParaRPr lang="da-DK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Pickers</a:t>
            </a:r>
          </a:p>
          <a:p>
            <a:pPr lvl="1"/>
            <a:r>
              <a:rPr lang="en-US" dirty="0" err="1" smtClean="0"/>
              <a:t>TimePicker</a:t>
            </a:r>
            <a:endParaRPr lang="en-US" dirty="0" smtClean="0"/>
          </a:p>
          <a:p>
            <a:pPr lvl="1"/>
            <a:r>
              <a:rPr lang="en-US" dirty="0" err="1" smtClean="0"/>
              <a:t>DatePicker</a:t>
            </a:r>
            <a:endParaRPr lang="en-US" dirty="0" smtClean="0"/>
          </a:p>
          <a:p>
            <a:r>
              <a:rPr lang="en-US" dirty="0" smtClean="0"/>
              <a:t>Lists</a:t>
            </a:r>
          </a:p>
          <a:p>
            <a:pPr lvl="1"/>
            <a:r>
              <a:rPr lang="en-US" dirty="0" err="1" smtClean="0"/>
              <a:t>ListView</a:t>
            </a:r>
            <a:endParaRPr lang="en-US" dirty="0" smtClean="0"/>
          </a:p>
          <a:p>
            <a:pPr lvl="1"/>
            <a:r>
              <a:rPr lang="en-US" dirty="0" err="1" smtClean="0"/>
              <a:t>ListActivity</a:t>
            </a:r>
            <a:endParaRPr lang="en-US" dirty="0" smtClean="0"/>
          </a:p>
          <a:p>
            <a:pPr lvl="1"/>
            <a:r>
              <a:rPr lang="en-US" dirty="0" err="1" smtClean="0"/>
              <a:t>ListFragment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definition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Views a usually defined in an XML file</a:t>
            </a:r>
          </a:p>
          <a:p>
            <a:pPr lvl="1"/>
            <a:r>
              <a:rPr lang="en-US" dirty="0" smtClean="0"/>
              <a:t>Declarative</a:t>
            </a:r>
          </a:p>
          <a:p>
            <a:pPr lvl="1"/>
            <a:r>
              <a:rPr lang="en-US" dirty="0" smtClean="0"/>
              <a:t>Example: res/layout/main.xml</a:t>
            </a:r>
          </a:p>
          <a:p>
            <a:pPr lvl="1"/>
            <a:r>
              <a:rPr lang="en-US" dirty="0" smtClean="0"/>
              <a:t>Always in the folder res/layout</a:t>
            </a:r>
          </a:p>
          <a:p>
            <a:pPr lvl="1"/>
            <a:r>
              <a:rPr lang="en-US" dirty="0" smtClean="0"/>
              <a:t>Each activity typically has one (or more) layout XML files.</a:t>
            </a:r>
          </a:p>
          <a:p>
            <a:r>
              <a:rPr lang="en-US" dirty="0" smtClean="0"/>
              <a:t>Views can be defined in the Activity</a:t>
            </a:r>
          </a:p>
          <a:p>
            <a:pPr lvl="1"/>
            <a:r>
              <a:rPr lang="en-US" dirty="0" smtClean="0"/>
              <a:t>Programmed (</a:t>
            </a:r>
            <a:r>
              <a:rPr lang="en-US" smtClean="0"/>
              <a:t>not declared)</a:t>
            </a:r>
            <a:endParaRPr lang="en-US" dirty="0" smtClean="0"/>
          </a:p>
          <a:p>
            <a:pPr lvl="1"/>
            <a:r>
              <a:rPr lang="en-US" dirty="0" smtClean="0"/>
              <a:t>This is not the usual way</a:t>
            </a:r>
          </a:p>
          <a:p>
            <a:pPr lvl="1"/>
            <a:r>
              <a:rPr lang="en-US" dirty="0" smtClean="0"/>
              <a:t>Useful if you want a dynamic number of Views</a:t>
            </a:r>
          </a:p>
          <a:p>
            <a:pPr lvl="2"/>
            <a:r>
              <a:rPr lang="en-US" dirty="0" smtClean="0"/>
              <a:t>Example: Quiz game where each question has a different number of possible answers</a:t>
            </a:r>
          </a:p>
          <a:p>
            <a:pPr lvl="1"/>
            <a:r>
              <a:rPr lang="en-US" dirty="0" smtClean="0"/>
              <a:t>More on this later …</a:t>
            </a:r>
          </a:p>
          <a:p>
            <a:pPr lvl="1"/>
            <a:endParaRPr lang="en-US" dirty="0" smtClean="0"/>
          </a:p>
          <a:p>
            <a:pPr lvl="1"/>
            <a:endParaRPr lang="da-DK" dirty="0" smtClean="0"/>
          </a:p>
          <a:p>
            <a:pPr lvl="1"/>
            <a:endParaRPr lang="da-DK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view definition XML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layout XML file can be written in two ways</a:t>
            </a:r>
          </a:p>
          <a:p>
            <a:pPr lvl="1"/>
            <a:r>
              <a:rPr lang="en-US" dirty="0" smtClean="0"/>
              <a:t>Pure XML</a:t>
            </a:r>
          </a:p>
          <a:p>
            <a:pPr lvl="1"/>
            <a:r>
              <a:rPr lang="en-US" dirty="0" smtClean="0"/>
              <a:t>Graphical drag-and-drop GUI builder</a:t>
            </a:r>
          </a:p>
          <a:p>
            <a:r>
              <a:rPr lang="en-US" dirty="0" smtClean="0"/>
              <a:t>The two ways can mixed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Designing user interfaces using: Simple views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configuration can be done in the layout XML file</a:t>
            </a:r>
          </a:p>
          <a:p>
            <a:pPr lvl="1"/>
            <a:r>
              <a:rPr lang="en-US" dirty="0" smtClean="0"/>
              <a:t>Width, height, etc.</a:t>
            </a:r>
          </a:p>
          <a:p>
            <a:r>
              <a:rPr lang="en-US" dirty="0" smtClean="0"/>
              <a:t>Some configuration must be done in the Activity Java class</a:t>
            </a:r>
          </a:p>
          <a:p>
            <a:pPr lvl="1"/>
            <a:r>
              <a:rPr lang="en-US" dirty="0" smtClean="0"/>
              <a:t>Programming event handlers</a:t>
            </a:r>
          </a:p>
          <a:p>
            <a:pPr lvl="2"/>
            <a:r>
              <a:rPr lang="en-US" dirty="0" err="1" smtClean="0"/>
              <a:t>OnSomethingClicked</a:t>
            </a:r>
            <a:r>
              <a:rPr lang="en-US" dirty="0" smtClean="0"/>
              <a:t>(View …) etc.</a:t>
            </a:r>
          </a:p>
          <a:p>
            <a:pPr lvl="1"/>
            <a:r>
              <a:rPr lang="en-US" dirty="0" smtClean="0"/>
              <a:t>Loading data into advanced views like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Event handlers:</a:t>
            </a:r>
            <a:br>
              <a:rPr lang="en-US" dirty="0" smtClean="0"/>
            </a:br>
            <a:r>
              <a:rPr lang="en-US" dirty="0" smtClean="0"/>
              <a:t>Android vs. Windows forms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Android</a:t>
            </a:r>
            <a:endParaRPr lang="da-DK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Every GUI component has </a:t>
            </a:r>
            <a:r>
              <a:rPr lang="en-US" i="1" dirty="0" smtClean="0"/>
              <a:t>ONE</a:t>
            </a:r>
            <a:r>
              <a:rPr lang="en-US" dirty="0" smtClean="0"/>
              <a:t> event handler of a certain type</a:t>
            </a:r>
          </a:p>
          <a:p>
            <a:r>
              <a:rPr lang="en-US" dirty="0" smtClean="0"/>
              <a:t>Strategy design pattern</a:t>
            </a:r>
          </a:p>
          <a:p>
            <a:pPr lvl="1"/>
            <a:r>
              <a:rPr lang="en-US" dirty="0" smtClean="0"/>
              <a:t>GUI component calls the event handler to handle the event</a:t>
            </a:r>
          </a:p>
          <a:p>
            <a:pPr lvl="1"/>
            <a:r>
              <a:rPr lang="en-US" dirty="0" smtClean="0"/>
              <a:t>Changing strategy at runtime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C# and Java event handlers, etc.</a:t>
            </a:r>
            <a:endParaRPr lang="da-DK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Every GUI component can have any number of event handlers of a certain type</a:t>
            </a:r>
          </a:p>
          <a:p>
            <a:pPr lvl="1"/>
            <a:r>
              <a:rPr lang="en-US" dirty="0" smtClean="0"/>
              <a:t>Usually 0 or 1, though</a:t>
            </a:r>
          </a:p>
          <a:p>
            <a:r>
              <a:rPr lang="en-US" dirty="0" smtClean="0"/>
              <a:t>Syntax C#</a:t>
            </a:r>
          </a:p>
          <a:p>
            <a:pPr lvl="1"/>
            <a:r>
              <a:rPr lang="en-US" dirty="0" err="1" smtClean="0"/>
              <a:t>Obj.event</a:t>
            </a:r>
            <a:r>
              <a:rPr lang="en-US" dirty="0" smtClean="0"/>
              <a:t> += </a:t>
            </a:r>
            <a:r>
              <a:rPr lang="en-US" dirty="0" err="1" smtClean="0"/>
              <a:t>eventHandler</a:t>
            </a:r>
            <a:endParaRPr lang="en-US" dirty="0" smtClean="0"/>
          </a:p>
          <a:p>
            <a:r>
              <a:rPr lang="en-US" dirty="0" smtClean="0"/>
              <a:t>Observer design pattern</a:t>
            </a:r>
          </a:p>
          <a:p>
            <a:pPr lvl="1"/>
            <a:r>
              <a:rPr lang="en-US" dirty="0" smtClean="0"/>
              <a:t>Event handlers listen for changes in the GUI component</a:t>
            </a:r>
          </a:p>
          <a:p>
            <a:pPr lvl="1"/>
            <a:r>
              <a:rPr lang="en-US" dirty="0" smtClean="0"/>
              <a:t>Adding / removing listeners at runtime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Designing user interfaces using: Simple views</a:t>
            </a:r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events for a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Buttons etc. Can register event handlers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btn.setOnClickListener(btnListener);</a:t>
            </a:r>
          </a:p>
          <a:p>
            <a:r>
              <a:rPr lang="en-US" dirty="0" smtClean="0"/>
              <a:t>Often using anonymous inner classes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btn.setOnClickListener(new OnClickListener() {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public void onClick(View v) {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// do something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}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});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Examples: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ClickEventHandling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project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Android user interfaces using layouts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357</Words>
  <Application>Microsoft Office PowerPoint</Application>
  <PresentationFormat>Skærmshow (4:3)</PresentationFormat>
  <Paragraphs>84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Designing user interfaces using: Simple views</vt:lpstr>
      <vt:lpstr>Views</vt:lpstr>
      <vt:lpstr>View definition</vt:lpstr>
      <vt:lpstr>Writing the view definition XML file</vt:lpstr>
      <vt:lpstr>View configuration</vt:lpstr>
      <vt:lpstr>Event handlers: Android vs. Windows forms</vt:lpstr>
      <vt:lpstr>Registering events for a 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user interfaces using simple views</dc:title>
  <dc:creator>Anders Børjesson</dc:creator>
  <cp:lastModifiedBy>Anders Børjesson</cp:lastModifiedBy>
  <cp:revision>19</cp:revision>
  <dcterms:created xsi:type="dcterms:W3CDTF">2012-01-12T19:15:25Z</dcterms:created>
  <dcterms:modified xsi:type="dcterms:W3CDTF">2016-02-03T09:08:08Z</dcterms:modified>
</cp:coreProperties>
</file>