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A5AF-D9E8-4DD6-999F-A60663D43858}" type="datetimeFigureOut">
              <a:rPr lang="da-DK" smtClean="0"/>
              <a:pPr/>
              <a:t>09-12-2014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eBe@easj.d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onter.com/easj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3096344"/>
          </a:xfrm>
        </p:spPr>
        <p:txBody>
          <a:bodyPr>
            <a:normAutofit/>
          </a:bodyPr>
          <a:lstStyle/>
          <a:p>
            <a:r>
              <a:rPr lang="da-DK" b="1" smtClean="0"/>
              <a:t>HOW TO</a:t>
            </a:r>
            <a:br>
              <a:rPr lang="da-DK" b="1" smtClean="0"/>
            </a:br>
            <a:r>
              <a:rPr lang="da-DK" b="1" smtClean="0"/>
              <a:t>Upload your Dissertation to Fronter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da-DK" smtClean="0"/>
              <a:t>Autumn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1300163"/>
            <a:ext cx="76104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sp>
        <p:nvSpPr>
          <p:cNvPr id="6" name="Stregbilledforklaring 1 5"/>
          <p:cNvSpPr/>
          <p:nvPr/>
        </p:nvSpPr>
        <p:spPr>
          <a:xfrm>
            <a:off x="3851920" y="5373216"/>
            <a:ext cx="3024336" cy="1152128"/>
          </a:xfrm>
          <a:prstGeom prst="borderCallout1">
            <a:avLst>
              <a:gd name="adj1" fmla="val 18750"/>
              <a:gd name="adj2" fmla="val -8333"/>
              <a:gd name="adj3" fmla="val -156397"/>
              <a:gd name="adj4" fmla="val -36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Go into the folder of your supervisor!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37589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587552" cy="329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sp>
        <p:nvSpPr>
          <p:cNvPr id="6" name="Stregbilledforklaring 1 5"/>
          <p:cNvSpPr/>
          <p:nvPr/>
        </p:nvSpPr>
        <p:spPr>
          <a:xfrm>
            <a:off x="3203848" y="5328271"/>
            <a:ext cx="3024336" cy="1152128"/>
          </a:xfrm>
          <a:prstGeom prst="borderCallout1">
            <a:avLst>
              <a:gd name="adj1" fmla="val 18750"/>
              <a:gd name="adj2" fmla="val -8333"/>
              <a:gd name="adj3" fmla="val -156397"/>
              <a:gd name="adj4" fmla="val -36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Tick off your name (or all names of those in your group)</a:t>
            </a:r>
            <a:endParaRPr lang="da-DK" sz="2400"/>
          </a:p>
        </p:txBody>
      </p:sp>
      <p:sp>
        <p:nvSpPr>
          <p:cNvPr id="7" name="Stregbilledforklaring 1 6"/>
          <p:cNvSpPr/>
          <p:nvPr/>
        </p:nvSpPr>
        <p:spPr>
          <a:xfrm>
            <a:off x="4724072" y="3429000"/>
            <a:ext cx="3024336" cy="1152128"/>
          </a:xfrm>
          <a:prstGeom prst="borderCallout1">
            <a:avLst>
              <a:gd name="adj1" fmla="val -3757"/>
              <a:gd name="adj2" fmla="val 83274"/>
              <a:gd name="adj3" fmla="val -120860"/>
              <a:gd name="adj4" fmla="val 107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Click on ”Upload file”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14895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877914" cy="260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sp>
        <p:nvSpPr>
          <p:cNvPr id="6" name="Stregbilledforklaring 1 5"/>
          <p:cNvSpPr/>
          <p:nvPr/>
        </p:nvSpPr>
        <p:spPr>
          <a:xfrm>
            <a:off x="1281950" y="4246694"/>
            <a:ext cx="3024336" cy="1948218"/>
          </a:xfrm>
          <a:prstGeom prst="borderCallout1">
            <a:avLst>
              <a:gd name="adj1" fmla="val -865"/>
              <a:gd name="adj2" fmla="val 29573"/>
              <a:gd name="adj3" fmla="val -91249"/>
              <a:gd name="adj4" fmla="val 48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Choose your .zip file – also fill out the Title field, with same Title as file name</a:t>
            </a:r>
            <a:endParaRPr lang="da-DK" sz="2400"/>
          </a:p>
        </p:txBody>
      </p:sp>
      <p:sp>
        <p:nvSpPr>
          <p:cNvPr id="7" name="Stregbilledforklaring 1 6"/>
          <p:cNvSpPr/>
          <p:nvPr/>
        </p:nvSpPr>
        <p:spPr>
          <a:xfrm>
            <a:off x="5148064" y="4509120"/>
            <a:ext cx="3024336" cy="1948218"/>
          </a:xfrm>
          <a:prstGeom prst="borderCallout1">
            <a:avLst>
              <a:gd name="adj1" fmla="val -865"/>
              <a:gd name="adj2" fmla="val 29573"/>
              <a:gd name="adj3" fmla="val -20495"/>
              <a:gd name="adj4" fmla="val 72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Click on Save – you are done </a:t>
            </a:r>
            <a:r>
              <a:rPr lang="da-DK" sz="2400" smtClean="0">
                <a:sym typeface="Wingdings" panose="05000000000000000000" pitchFamily="2" charset="2"/>
              </a:rPr>
              <a:t>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13494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Where to Upload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Note that it is YOUR RESPONSIBILITY to check that the file has been properly uploaded!</a:t>
            </a:r>
          </a:p>
          <a:p>
            <a:pPr lvl="0"/>
            <a:r>
              <a:rPr lang="en-GB" sz="2400"/>
              <a:t>In case of illness you have to send a doctor’s declaration to the programme </a:t>
            </a:r>
            <a:r>
              <a:rPr lang="en-GB" sz="2400"/>
              <a:t>secretary </a:t>
            </a:r>
            <a:r>
              <a:rPr lang="en-GB" sz="2400" smtClean="0"/>
              <a:t>(Jette Bech – </a:t>
            </a:r>
            <a:r>
              <a:rPr lang="en-GB" sz="2400" smtClean="0">
                <a:hlinkClick r:id="rId2"/>
              </a:rPr>
              <a:t>JeBe@easj.dk</a:t>
            </a:r>
            <a:r>
              <a:rPr lang="en-GB" sz="2400" smtClean="0"/>
              <a:t> ) to </a:t>
            </a:r>
            <a:r>
              <a:rPr lang="en-GB" sz="2400"/>
              <a:t>prove your illness. You have to pay for the doctor’s declaration yourself. </a:t>
            </a:r>
            <a:endParaRPr lang="da-DK" sz="2400"/>
          </a:p>
          <a:p>
            <a:pPr lvl="0"/>
            <a:r>
              <a:rPr lang="en-GB" sz="2400"/>
              <a:t>If the examination paper is not handed in during the period, in which the folder for hand in is open, we will consider the paper as </a:t>
            </a:r>
            <a:r>
              <a:rPr lang="en-GB" sz="2400" b="1"/>
              <a:t>not handed </a:t>
            </a:r>
            <a:r>
              <a:rPr lang="en-GB" sz="2400" b="1"/>
              <a:t>in</a:t>
            </a:r>
            <a:r>
              <a:rPr lang="en-GB" sz="2400" smtClean="0"/>
              <a:t>.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9165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2424"/>
            <a:ext cx="4176464" cy="567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7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Upload to Fronter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You hand in your dissertation by uploading a .zip file to Fronter (details follow)</a:t>
            </a:r>
          </a:p>
          <a:p>
            <a:r>
              <a:rPr lang="da-DK" smtClean="0"/>
              <a:t>You can upload your Dissertation from now, until January 8th, 11.00 (AND NO LATER)</a:t>
            </a:r>
          </a:p>
          <a:p>
            <a:r>
              <a:rPr lang="da-DK" smtClean="0"/>
              <a:t>Until the deadline expires, you can upload, delete, and upload again…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7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Upload to Fronter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You upload ONE single .zip file to Fronter</a:t>
            </a:r>
          </a:p>
          <a:p>
            <a:r>
              <a:rPr lang="da-DK" sz="2400" smtClean="0"/>
              <a:t>All text material must be handed in in .pdf format</a:t>
            </a:r>
          </a:p>
          <a:p>
            <a:pPr lvl="0"/>
            <a:r>
              <a:rPr lang="da-DK" sz="2400"/>
              <a:t>The </a:t>
            </a:r>
            <a:r>
              <a:rPr lang="da-DK" sz="2400" smtClean="0"/>
              <a:t>.zip </a:t>
            </a:r>
            <a:r>
              <a:rPr lang="da-DK" sz="2400"/>
              <a:t>file must be named according to the following principle: First name, Last name and date of birth in the following format:</a:t>
            </a:r>
          </a:p>
          <a:p>
            <a:pPr lvl="1"/>
            <a:r>
              <a:rPr lang="en-GB" sz="2400"/>
              <a:t>”First nameLast nameDDMMYYYY.zip”. </a:t>
            </a:r>
            <a:r>
              <a:rPr lang="da-DK" sz="2400"/>
              <a:t>For example</a:t>
            </a:r>
            <a:r>
              <a:rPr lang="en-GB" sz="2400"/>
              <a:t>: </a:t>
            </a:r>
            <a:r>
              <a:rPr lang="en-GB" sz="2400" smtClean="0"/>
              <a:t>JohnAndersson08061990.zip</a:t>
            </a:r>
            <a:r>
              <a:rPr lang="en-GB" sz="2400"/>
              <a:t>. Now the file can be placed in the folder for hand in.</a:t>
            </a:r>
            <a:endParaRPr lang="da-DK" sz="2400"/>
          </a:p>
          <a:p>
            <a:r>
              <a:rPr lang="da-DK" sz="2400"/>
              <a:t>Are you a group who hands in together, one person in the group must be in charge of the hand in according to the principles above.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40545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Upload to Fronter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Choose a file structure which makes it as easy as possible to find the relevant material (name folders appropriately, etc..)</a:t>
            </a:r>
          </a:p>
          <a:p>
            <a:r>
              <a:rPr lang="da-DK" smtClean="0"/>
              <a:t>Good idea to include a short guide to your material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33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Where to Upload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Go to </a:t>
            </a:r>
            <a:r>
              <a:rPr lang="da-DK" smtClean="0">
                <a:hlinkClick r:id="rId2"/>
              </a:rPr>
              <a:t>www.fronter.com/easj</a:t>
            </a:r>
            <a:endParaRPr lang="da-DK" smtClean="0"/>
          </a:p>
          <a:p>
            <a:r>
              <a:rPr lang="da-DK" smtClean="0"/>
              <a:t>Use your UNI-login to log in:</a:t>
            </a:r>
          </a:p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457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576388"/>
            <a:ext cx="78390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4355976" y="2348880"/>
            <a:ext cx="309634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6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296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>
            <a:off x="1547664" y="2060848"/>
            <a:ext cx="5760640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tregbilledforklaring 1 2"/>
          <p:cNvSpPr/>
          <p:nvPr/>
        </p:nvSpPr>
        <p:spPr>
          <a:xfrm>
            <a:off x="5220072" y="3147095"/>
            <a:ext cx="3024336" cy="1152128"/>
          </a:xfrm>
          <a:prstGeom prst="borderCallout1">
            <a:avLst>
              <a:gd name="adj1" fmla="val 18750"/>
              <a:gd name="adj2" fmla="val -8333"/>
              <a:gd name="adj3" fmla="val -48601"/>
              <a:gd name="adj4" fmla="val -34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Go to the ”room” for 8.semester PBA WEB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13286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629650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llipse 5"/>
          <p:cNvSpPr/>
          <p:nvPr/>
        </p:nvSpPr>
        <p:spPr>
          <a:xfrm>
            <a:off x="-108521" y="3903179"/>
            <a:ext cx="1872209" cy="6059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Stregbilledforklaring 1 2"/>
          <p:cNvSpPr/>
          <p:nvPr/>
        </p:nvSpPr>
        <p:spPr>
          <a:xfrm>
            <a:off x="2699792" y="4809406"/>
            <a:ext cx="3024336" cy="1152128"/>
          </a:xfrm>
          <a:prstGeom prst="borderCallout1">
            <a:avLst>
              <a:gd name="adj1" fmla="val 18750"/>
              <a:gd name="adj2" fmla="val -8333"/>
              <a:gd name="adj3" fmla="val -48601"/>
              <a:gd name="adj4" fmla="val -34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Go to ”Resources”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18202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1381125"/>
            <a:ext cx="63246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Where to Upload</a:t>
            </a:r>
            <a:endParaRPr lang="da-DK"/>
          </a:p>
        </p:txBody>
      </p:sp>
      <p:sp>
        <p:nvSpPr>
          <p:cNvPr id="5" name="Ellipse 4"/>
          <p:cNvSpPr/>
          <p:nvPr/>
        </p:nvSpPr>
        <p:spPr>
          <a:xfrm>
            <a:off x="4067944" y="3573016"/>
            <a:ext cx="201622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Stregbilledforklaring 1 5"/>
          <p:cNvSpPr/>
          <p:nvPr/>
        </p:nvSpPr>
        <p:spPr>
          <a:xfrm>
            <a:off x="5724128" y="4581128"/>
            <a:ext cx="3024336" cy="1152128"/>
          </a:xfrm>
          <a:prstGeom prst="borderCallout1">
            <a:avLst>
              <a:gd name="adj1" fmla="val 18750"/>
              <a:gd name="adj2" fmla="val -8333"/>
              <a:gd name="adj3" fmla="val -48601"/>
              <a:gd name="adj4" fmla="val -342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smtClean="0"/>
              <a:t>Go to ”Afleveringer - Handins”</a:t>
            </a:r>
            <a:endParaRPr lang="da-DK" sz="2400"/>
          </a:p>
        </p:txBody>
      </p:sp>
    </p:spTree>
    <p:extLst>
      <p:ext uri="{BB962C8B-B14F-4D97-AF65-F5344CB8AC3E}">
        <p14:creationId xmlns:p14="http://schemas.microsoft.com/office/powerpoint/2010/main" val="29503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392</Words>
  <Application>Microsoft Office PowerPoint</Application>
  <PresentationFormat>Skærmshow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Kontortema</vt:lpstr>
      <vt:lpstr>HOW TO Upload your Dissertation to Fronter</vt:lpstr>
      <vt:lpstr>Upload to Fronter</vt:lpstr>
      <vt:lpstr>Upload to Fronter</vt:lpstr>
      <vt:lpstr>Upload to Fronter</vt:lpstr>
      <vt:lpstr>Where to Upload</vt:lpstr>
      <vt:lpstr>Where to Upload</vt:lpstr>
      <vt:lpstr>Where to Upload</vt:lpstr>
      <vt:lpstr>Where to Upload</vt:lpstr>
      <vt:lpstr>Where to Upload</vt:lpstr>
      <vt:lpstr>Where to Upload</vt:lpstr>
      <vt:lpstr>Where to Upload</vt:lpstr>
      <vt:lpstr>Where to Upload</vt:lpstr>
      <vt:lpstr>Where to Upload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Per Storgaard Laursen</cp:lastModifiedBy>
  <cp:revision>143</cp:revision>
  <dcterms:created xsi:type="dcterms:W3CDTF">2013-09-14T11:40:54Z</dcterms:created>
  <dcterms:modified xsi:type="dcterms:W3CDTF">2014-12-09T16:27:10Z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