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256" r:id="rId7"/>
    <p:sldId id="257" r:id="rId8"/>
    <p:sldId id="258" r:id="rId9"/>
    <p:sldId id="259" r:id="rId10"/>
    <p:sldId id="261" r:id="rId11"/>
    <p:sldId id="260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09-12-2014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09-12-2014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09-12-2014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09-12-2014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09-12-2014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09-12-2014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09-12-2014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09-12-2014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09-12-2014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09-12-2014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09-12-2014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5A5AF-D9E8-4DD6-999F-A60663D43858}" type="datetimeFigureOut">
              <a:rPr lang="da-DK" smtClean="0"/>
              <a:pPr/>
              <a:t>09-12-2014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JeBe@easj.dk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onter.com/easj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3096344"/>
          </a:xfrm>
        </p:spPr>
        <p:txBody>
          <a:bodyPr>
            <a:normAutofit/>
          </a:bodyPr>
          <a:lstStyle/>
          <a:p>
            <a:r>
              <a:rPr lang="da-DK" b="1" smtClean="0"/>
              <a:t>HOW TO</a:t>
            </a:r>
            <a:br>
              <a:rPr lang="da-DK" b="1" smtClean="0"/>
            </a:br>
            <a:r>
              <a:rPr lang="da-DK" b="1" smtClean="0"/>
              <a:t>Upload your Dissertation to Fronter</a:t>
            </a:r>
            <a:endParaRPr lang="da-DK" b="1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4869160"/>
            <a:ext cx="6400800" cy="769640"/>
          </a:xfrm>
        </p:spPr>
        <p:txBody>
          <a:bodyPr/>
          <a:lstStyle/>
          <a:p>
            <a:r>
              <a:rPr lang="da-DK" smtClean="0"/>
              <a:t>Autumn 2014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6336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3" y="1300163"/>
            <a:ext cx="7610475" cy="425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Where to Upload</a:t>
            </a:r>
            <a:endParaRPr lang="da-DK"/>
          </a:p>
        </p:txBody>
      </p:sp>
      <p:sp>
        <p:nvSpPr>
          <p:cNvPr id="6" name="Stregbilledforklaring 1 5"/>
          <p:cNvSpPr/>
          <p:nvPr/>
        </p:nvSpPr>
        <p:spPr>
          <a:xfrm>
            <a:off x="3851920" y="5373216"/>
            <a:ext cx="3024336" cy="1152128"/>
          </a:xfrm>
          <a:prstGeom prst="borderCallout1">
            <a:avLst>
              <a:gd name="adj1" fmla="val 18750"/>
              <a:gd name="adj2" fmla="val -8333"/>
              <a:gd name="adj3" fmla="val -156397"/>
              <a:gd name="adj4" fmla="val -369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400" smtClean="0"/>
              <a:t>Go into the folder of your supervisor!</a:t>
            </a:r>
            <a:endParaRPr lang="da-DK" sz="2400"/>
          </a:p>
        </p:txBody>
      </p:sp>
    </p:spTree>
    <p:extLst>
      <p:ext uri="{BB962C8B-B14F-4D97-AF65-F5344CB8AC3E}">
        <p14:creationId xmlns:p14="http://schemas.microsoft.com/office/powerpoint/2010/main" val="375891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8587552" cy="3292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Where to Upload</a:t>
            </a:r>
            <a:endParaRPr lang="da-DK"/>
          </a:p>
        </p:txBody>
      </p:sp>
      <p:sp>
        <p:nvSpPr>
          <p:cNvPr id="6" name="Stregbilledforklaring 1 5"/>
          <p:cNvSpPr/>
          <p:nvPr/>
        </p:nvSpPr>
        <p:spPr>
          <a:xfrm>
            <a:off x="3203848" y="5328271"/>
            <a:ext cx="3024336" cy="1152128"/>
          </a:xfrm>
          <a:prstGeom prst="borderCallout1">
            <a:avLst>
              <a:gd name="adj1" fmla="val 18750"/>
              <a:gd name="adj2" fmla="val -8333"/>
              <a:gd name="adj3" fmla="val -156397"/>
              <a:gd name="adj4" fmla="val -369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400" smtClean="0"/>
              <a:t>Tick off your name (or all names of those in your group)</a:t>
            </a:r>
            <a:endParaRPr lang="da-DK" sz="2400"/>
          </a:p>
        </p:txBody>
      </p:sp>
      <p:sp>
        <p:nvSpPr>
          <p:cNvPr id="7" name="Stregbilledforklaring 1 6"/>
          <p:cNvSpPr/>
          <p:nvPr/>
        </p:nvSpPr>
        <p:spPr>
          <a:xfrm>
            <a:off x="4724072" y="3429000"/>
            <a:ext cx="3024336" cy="1152128"/>
          </a:xfrm>
          <a:prstGeom prst="borderCallout1">
            <a:avLst>
              <a:gd name="adj1" fmla="val -3757"/>
              <a:gd name="adj2" fmla="val 83274"/>
              <a:gd name="adj3" fmla="val -120860"/>
              <a:gd name="adj4" fmla="val 1074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400" smtClean="0"/>
              <a:t>Click on ”Upload file”</a:t>
            </a:r>
            <a:endParaRPr lang="da-DK" sz="2400"/>
          </a:p>
        </p:txBody>
      </p:sp>
    </p:spTree>
    <p:extLst>
      <p:ext uri="{BB962C8B-B14F-4D97-AF65-F5344CB8AC3E}">
        <p14:creationId xmlns:p14="http://schemas.microsoft.com/office/powerpoint/2010/main" val="148952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7877914" cy="2604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Where to Upload</a:t>
            </a:r>
            <a:endParaRPr lang="da-DK"/>
          </a:p>
        </p:txBody>
      </p:sp>
      <p:sp>
        <p:nvSpPr>
          <p:cNvPr id="6" name="Stregbilledforklaring 1 5"/>
          <p:cNvSpPr/>
          <p:nvPr/>
        </p:nvSpPr>
        <p:spPr>
          <a:xfrm>
            <a:off x="1281950" y="4246694"/>
            <a:ext cx="3024336" cy="1948218"/>
          </a:xfrm>
          <a:prstGeom prst="borderCallout1">
            <a:avLst>
              <a:gd name="adj1" fmla="val -865"/>
              <a:gd name="adj2" fmla="val 29573"/>
              <a:gd name="adj3" fmla="val -91249"/>
              <a:gd name="adj4" fmla="val 483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400" smtClean="0"/>
              <a:t>Choose your .zip file – also fill out the Title field, with same Title as file name</a:t>
            </a:r>
            <a:endParaRPr lang="da-DK" sz="2400"/>
          </a:p>
        </p:txBody>
      </p:sp>
      <p:sp>
        <p:nvSpPr>
          <p:cNvPr id="7" name="Stregbilledforklaring 1 6"/>
          <p:cNvSpPr/>
          <p:nvPr/>
        </p:nvSpPr>
        <p:spPr>
          <a:xfrm>
            <a:off x="5148064" y="4509120"/>
            <a:ext cx="3024336" cy="1948218"/>
          </a:xfrm>
          <a:prstGeom prst="borderCallout1">
            <a:avLst>
              <a:gd name="adj1" fmla="val -865"/>
              <a:gd name="adj2" fmla="val 29573"/>
              <a:gd name="adj3" fmla="val -20495"/>
              <a:gd name="adj4" fmla="val 726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400" smtClean="0"/>
              <a:t>Click on Save – you are done </a:t>
            </a:r>
            <a:r>
              <a:rPr lang="da-DK" sz="2400" smtClean="0">
                <a:sym typeface="Wingdings" panose="05000000000000000000" pitchFamily="2" charset="2"/>
              </a:rPr>
              <a:t></a:t>
            </a:r>
            <a:endParaRPr lang="da-DK" sz="2400"/>
          </a:p>
        </p:txBody>
      </p:sp>
    </p:spTree>
    <p:extLst>
      <p:ext uri="{BB962C8B-B14F-4D97-AF65-F5344CB8AC3E}">
        <p14:creationId xmlns:p14="http://schemas.microsoft.com/office/powerpoint/2010/main" val="134943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Where to Upload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2400" smtClean="0"/>
              <a:t>Note that it is YOUR RESPONSIBILITY to check that the file has been properly uploaded!</a:t>
            </a:r>
          </a:p>
          <a:p>
            <a:pPr lvl="0"/>
            <a:r>
              <a:rPr lang="en-GB" sz="2400"/>
              <a:t>In case of illness you have to send a doctor’s declaration to the programme </a:t>
            </a:r>
            <a:r>
              <a:rPr lang="en-GB" sz="2400"/>
              <a:t>secretary </a:t>
            </a:r>
            <a:r>
              <a:rPr lang="en-GB" sz="2400" smtClean="0"/>
              <a:t>(Jette Bech – </a:t>
            </a:r>
            <a:r>
              <a:rPr lang="en-GB" sz="2400" smtClean="0">
                <a:hlinkClick r:id="rId2"/>
              </a:rPr>
              <a:t>JeBe@easj.dk</a:t>
            </a:r>
            <a:r>
              <a:rPr lang="en-GB" sz="2400" smtClean="0"/>
              <a:t> ) to </a:t>
            </a:r>
            <a:r>
              <a:rPr lang="en-GB" sz="2400"/>
              <a:t>prove your illness. You have to pay for the doctor’s declaration yourself. </a:t>
            </a:r>
            <a:endParaRPr lang="da-DK" sz="2400"/>
          </a:p>
          <a:p>
            <a:pPr lvl="0"/>
            <a:r>
              <a:rPr lang="en-GB" sz="2400"/>
              <a:t>If the examination paper is not handed in during the period, in which the folder for hand in is open, we will consider the paper as </a:t>
            </a:r>
            <a:r>
              <a:rPr lang="en-GB" sz="2400" b="1"/>
              <a:t>not handed </a:t>
            </a:r>
            <a:r>
              <a:rPr lang="en-GB" sz="2400" b="1"/>
              <a:t>in</a:t>
            </a:r>
            <a:r>
              <a:rPr lang="en-GB" sz="2400" smtClean="0"/>
              <a:t>.</a:t>
            </a:r>
            <a:endParaRPr lang="da-DK" sz="2400"/>
          </a:p>
        </p:txBody>
      </p:sp>
    </p:spTree>
    <p:extLst>
      <p:ext uri="{BB962C8B-B14F-4D97-AF65-F5344CB8AC3E}">
        <p14:creationId xmlns:p14="http://schemas.microsoft.com/office/powerpoint/2010/main" val="91650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92424"/>
            <a:ext cx="4176464" cy="5677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8875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Upload to Fronter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You hand in your dissertation by uploading a .zip file to Fronter (details follow)</a:t>
            </a:r>
          </a:p>
          <a:p>
            <a:r>
              <a:rPr lang="da-DK" smtClean="0"/>
              <a:t>You can upload your Dissertation from now, until January 8th, 11.00 (AND NO LATER)</a:t>
            </a:r>
          </a:p>
          <a:p>
            <a:r>
              <a:rPr lang="da-DK" smtClean="0"/>
              <a:t>Until the deadline expires, you can upload, delete, and upload again…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0171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Upload to Fronter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2400" smtClean="0"/>
              <a:t>You upload ONE single .zip file to Fronter</a:t>
            </a:r>
          </a:p>
          <a:p>
            <a:r>
              <a:rPr lang="da-DK" sz="2400" smtClean="0"/>
              <a:t>All text material must be handed in in .pdf format</a:t>
            </a:r>
          </a:p>
          <a:p>
            <a:pPr lvl="0"/>
            <a:r>
              <a:rPr lang="da-DK" sz="2400"/>
              <a:t>The </a:t>
            </a:r>
            <a:r>
              <a:rPr lang="da-DK" sz="2400" smtClean="0"/>
              <a:t>.zip </a:t>
            </a:r>
            <a:r>
              <a:rPr lang="da-DK" sz="2400"/>
              <a:t>file must be named according to the following principle: First name, Last name and date of birth in the following format:</a:t>
            </a:r>
          </a:p>
          <a:p>
            <a:pPr lvl="1"/>
            <a:r>
              <a:rPr lang="en-GB" sz="2400"/>
              <a:t>”First nameLast nameDDMMYYYY.zip”. </a:t>
            </a:r>
            <a:r>
              <a:rPr lang="da-DK" sz="2400"/>
              <a:t>For example</a:t>
            </a:r>
            <a:r>
              <a:rPr lang="en-GB" sz="2400"/>
              <a:t>: </a:t>
            </a:r>
            <a:r>
              <a:rPr lang="en-GB" sz="2400" smtClean="0"/>
              <a:t>JohnAndersson08061990.zip</a:t>
            </a:r>
            <a:r>
              <a:rPr lang="en-GB" sz="2400"/>
              <a:t>. Now the file can be placed in the folder for hand in.</a:t>
            </a:r>
            <a:endParaRPr lang="da-DK" sz="2400"/>
          </a:p>
          <a:p>
            <a:r>
              <a:rPr lang="da-DK" sz="2400"/>
              <a:t>Are you a group who hands in together, one person in the group must be in charge of the hand in according to the principles above.</a:t>
            </a:r>
            <a:endParaRPr lang="da-DK" sz="2400"/>
          </a:p>
        </p:txBody>
      </p:sp>
    </p:spTree>
    <p:extLst>
      <p:ext uri="{BB962C8B-B14F-4D97-AF65-F5344CB8AC3E}">
        <p14:creationId xmlns:p14="http://schemas.microsoft.com/office/powerpoint/2010/main" val="405452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Upload to Fronter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Choose a file structure which makes it as easy as possible to find the relevant material (name folders appropriately, etc..)</a:t>
            </a:r>
          </a:p>
          <a:p>
            <a:r>
              <a:rPr lang="da-DK" smtClean="0"/>
              <a:t>Good idea to include a short guide to your material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5337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Where to Upload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Go to </a:t>
            </a:r>
            <a:r>
              <a:rPr lang="da-DK" smtClean="0">
                <a:hlinkClick r:id="rId2"/>
              </a:rPr>
              <a:t>www.fronter.com/easj</a:t>
            </a:r>
            <a:endParaRPr lang="da-DK" smtClean="0"/>
          </a:p>
          <a:p>
            <a:r>
              <a:rPr lang="da-DK" smtClean="0"/>
              <a:t>Use your UNI-login to log in:</a:t>
            </a:r>
          </a:p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1457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Where to Upload</a:t>
            </a:r>
            <a:endParaRPr lang="da-DK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1576388"/>
            <a:ext cx="7839075" cy="370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llipse 4"/>
          <p:cNvSpPr/>
          <p:nvPr/>
        </p:nvSpPr>
        <p:spPr>
          <a:xfrm>
            <a:off x="4355976" y="2348880"/>
            <a:ext cx="3096344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861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Where to Upload</a:t>
            </a:r>
            <a:endParaRPr lang="da-DK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84784"/>
            <a:ext cx="8629650" cy="447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llipse 5"/>
          <p:cNvSpPr/>
          <p:nvPr/>
        </p:nvSpPr>
        <p:spPr>
          <a:xfrm>
            <a:off x="1547664" y="2060848"/>
            <a:ext cx="5760640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" name="Stregbilledforklaring 1 2"/>
          <p:cNvSpPr/>
          <p:nvPr/>
        </p:nvSpPr>
        <p:spPr>
          <a:xfrm>
            <a:off x="5220072" y="3147095"/>
            <a:ext cx="3024336" cy="1152128"/>
          </a:xfrm>
          <a:prstGeom prst="borderCallout1">
            <a:avLst>
              <a:gd name="adj1" fmla="val 18750"/>
              <a:gd name="adj2" fmla="val -8333"/>
              <a:gd name="adj3" fmla="val -48601"/>
              <a:gd name="adj4" fmla="val -342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400" smtClean="0"/>
              <a:t>Go to the ”room” for 8.semester PBA WEB</a:t>
            </a:r>
            <a:endParaRPr lang="da-DK" sz="2400"/>
          </a:p>
        </p:txBody>
      </p:sp>
    </p:spTree>
    <p:extLst>
      <p:ext uri="{BB962C8B-B14F-4D97-AF65-F5344CB8AC3E}">
        <p14:creationId xmlns:p14="http://schemas.microsoft.com/office/powerpoint/2010/main" val="132865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Where to Upload</a:t>
            </a:r>
            <a:endParaRPr lang="da-DK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84784"/>
            <a:ext cx="8629650" cy="447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llipse 5"/>
          <p:cNvSpPr/>
          <p:nvPr/>
        </p:nvSpPr>
        <p:spPr>
          <a:xfrm>
            <a:off x="-108521" y="3903179"/>
            <a:ext cx="1872209" cy="60594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" name="Stregbilledforklaring 1 2"/>
          <p:cNvSpPr/>
          <p:nvPr/>
        </p:nvSpPr>
        <p:spPr>
          <a:xfrm>
            <a:off x="2699792" y="4809406"/>
            <a:ext cx="3024336" cy="1152128"/>
          </a:xfrm>
          <a:prstGeom prst="borderCallout1">
            <a:avLst>
              <a:gd name="adj1" fmla="val 18750"/>
              <a:gd name="adj2" fmla="val -8333"/>
              <a:gd name="adj3" fmla="val -48601"/>
              <a:gd name="adj4" fmla="val -342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400" smtClean="0"/>
              <a:t>Go to ”Resources”</a:t>
            </a:r>
            <a:endParaRPr lang="da-DK" sz="2400"/>
          </a:p>
        </p:txBody>
      </p:sp>
    </p:spTree>
    <p:extLst>
      <p:ext uri="{BB962C8B-B14F-4D97-AF65-F5344CB8AC3E}">
        <p14:creationId xmlns:p14="http://schemas.microsoft.com/office/powerpoint/2010/main" val="182021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700" y="1381125"/>
            <a:ext cx="6324600" cy="409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Where to Upload</a:t>
            </a:r>
            <a:endParaRPr lang="da-DK"/>
          </a:p>
        </p:txBody>
      </p:sp>
      <p:sp>
        <p:nvSpPr>
          <p:cNvPr id="5" name="Ellipse 4"/>
          <p:cNvSpPr/>
          <p:nvPr/>
        </p:nvSpPr>
        <p:spPr>
          <a:xfrm>
            <a:off x="4067944" y="3573016"/>
            <a:ext cx="2016224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Stregbilledforklaring 1 5"/>
          <p:cNvSpPr/>
          <p:nvPr/>
        </p:nvSpPr>
        <p:spPr>
          <a:xfrm>
            <a:off x="5724128" y="4581128"/>
            <a:ext cx="3024336" cy="1152128"/>
          </a:xfrm>
          <a:prstGeom prst="borderCallout1">
            <a:avLst>
              <a:gd name="adj1" fmla="val 18750"/>
              <a:gd name="adj2" fmla="val -8333"/>
              <a:gd name="adj3" fmla="val -48601"/>
              <a:gd name="adj4" fmla="val -342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400" smtClean="0"/>
              <a:t>Go to ”Afleveringer - Handins”</a:t>
            </a:r>
            <a:endParaRPr lang="da-DK" sz="2400"/>
          </a:p>
        </p:txBody>
      </p:sp>
    </p:spTree>
    <p:extLst>
      <p:ext uri="{BB962C8B-B14F-4D97-AF65-F5344CB8AC3E}">
        <p14:creationId xmlns:p14="http://schemas.microsoft.com/office/powerpoint/2010/main" val="295031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.xml><?xml version="1.0" encoding="utf-8"?>
<?mso-contentType ?>
<spe:Receivers xmlns:spe="http://schemas.microsoft.com/sharepoint/events">
  <Receiver>
    <Name>Nintex conditional workflow start</Name>
    <Synchronization>Synchronous</Synchronization>
    <Type>10001</Type>
    <SequenceNumber>50000</SequenceNumber>
    <Assembly>Nintex.Workflow, Version=1.0.0.0, Culture=neutral, PublicKeyToken=913f6bae0ca5ae12</Assembly>
    <Class>Nintex.Workflow.ConditionalWorkflowStartReceiver</Class>
    <Data>26-11-2012 10:28:07</Data>
    <Filter/>
  </Receiver>
  <Receiver>
    <Name>Nintex conditional workflow start</Name>
    <Synchronization>Synchronous</Synchronization>
    <Type>10002</Type>
    <SequenceNumber>50000</SequenceNumber>
    <Assembly>Nintex.Workflow, Version=1.0.0.0, Culture=neutral, PublicKeyToken=913f6bae0ca5ae12</Assembly>
    <Class>Nintex.Workflow.ConditionalWorkflowStartReceiver</Class>
    <Data>26-11-2012 10:28:07</Data>
    <Filter/>
  </Receiver>
  <Receiver>
    <Name>Nintex conditional workflow start</Name>
    <Synchronization>Synchronous</Synchronization>
    <Type>2</Type>
    <SequenceNumber>50000</SequenceNumber>
    <Assembly>Nintex.Workflow, Version=1.0.0.0, Culture=neutral, PublicKeyToken=913f6bae0ca5ae12</Assembly>
    <Class>Nintex.Workflow.ConditionalWorkflowStartReceiver</Class>
    <Data>26-11-2012 10:28:07</Data>
    <Filter/>
  </Receiver>
</spe:Receiver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9C8797402A2ED4E8450ACEDD40CBEF2" ma:contentTypeVersion="3" ma:contentTypeDescription="Opret et nyt dokument." ma:contentTypeScope="" ma:versionID="b2c3db95eddee48e14732febad32b4e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5d5704adba3d73279dcfae9c867ab8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.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5CC8FC1-2795-4902-BC08-1DC5E2590DF8}">
  <ds:schemaRefs>
    <ds:schemaRef ds:uri="http://schemas.microsoft.com/office/2006/metadata/customXsn"/>
  </ds:schemaRefs>
</ds:datastoreItem>
</file>

<file path=customXml/itemProps2.xml><?xml version="1.0" encoding="utf-8"?>
<ds:datastoreItem xmlns:ds="http://schemas.openxmlformats.org/officeDocument/2006/customXml" ds:itemID="{73719610-1D1B-4C4C-A969-76A4707DC0F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6C0A3CE-5015-4879-8C9D-1FE2E73CEF3C}">
  <ds:schemaRefs>
    <ds:schemaRef ds:uri="http://purl.org/dc/terms/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B0AE2BC2-E71C-45A0-8F94-2682327F7E2B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0BB72DA0-60E0-46A0-84E8-9B39D565F7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1620</TotalTime>
  <Words>392</Words>
  <Application>Microsoft Office PowerPoint</Application>
  <PresentationFormat>Skærmshow (4:3)</PresentationFormat>
  <Paragraphs>37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14</vt:i4>
      </vt:variant>
    </vt:vector>
  </HeadingPairs>
  <TitlesOfParts>
    <vt:vector size="15" baseType="lpstr">
      <vt:lpstr>Kontortema</vt:lpstr>
      <vt:lpstr>HOW TO Upload your Dissertation to Fronter</vt:lpstr>
      <vt:lpstr>Upload to Fronter</vt:lpstr>
      <vt:lpstr>Upload to Fronter</vt:lpstr>
      <vt:lpstr>Upload to Fronter</vt:lpstr>
      <vt:lpstr>Where to Upload</vt:lpstr>
      <vt:lpstr>Where to Upload</vt:lpstr>
      <vt:lpstr>Where to Upload</vt:lpstr>
      <vt:lpstr>Where to Upload</vt:lpstr>
      <vt:lpstr>Where to Upload</vt:lpstr>
      <vt:lpstr>Where to Upload</vt:lpstr>
      <vt:lpstr>Where to Upload</vt:lpstr>
      <vt:lpstr>Where to Upload</vt:lpstr>
      <vt:lpstr>Where to Upload</vt:lpstr>
      <vt:lpstr>PowerPoint-præsentation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Dissertation Course  - slides Day 4</dc:title>
  <dc:creator>Per Storgaard Laursen</dc:creator>
  <cp:lastModifiedBy>Per Storgaard Laursen</cp:lastModifiedBy>
  <cp:revision>143</cp:revision>
  <dcterms:created xsi:type="dcterms:W3CDTF">2013-09-14T11:40:54Z</dcterms:created>
  <dcterms:modified xsi:type="dcterms:W3CDTF">2014-12-09T16:27:10Z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0x01010049C8797402A2ED4E8450ACEDD40CBEF2</vt:lpwstr>
  </property>
</Properties>
</file>