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3" r:id="rId5"/>
    <p:sldId id="259" r:id="rId6"/>
    <p:sldId id="261" r:id="rId7"/>
    <p:sldId id="260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4068DE-C5A1-490A-9DA6-277A11483DA9}" type="datetimeFigureOut">
              <a:rPr lang="en-GB" smtClean="0"/>
              <a:t>02/04/2018</a:t>
            </a:fld>
            <a:endParaRPr lang="en-GB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0B5D8-6E34-410C-A860-95461967FEA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6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B709-80BC-41D5-B684-E389847A1686}" type="datetime1">
              <a:rPr lang="en-GB" smtClean="0"/>
              <a:t>02/04/2018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97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B6D5-2E4E-4154-A05F-54ED4B6A6B21}" type="datetime1">
              <a:rPr lang="en-GB" smtClean="0"/>
              <a:t>02/04/2018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70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1B6E-FCE0-49E3-802A-EC62C22A8DAF}" type="datetime1">
              <a:rPr lang="en-GB" smtClean="0"/>
              <a:t>02/04/2018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9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B5D2-02C9-40FA-BE6C-119F48BF3DAE}" type="datetime1">
              <a:rPr lang="en-GB" smtClean="0"/>
              <a:t>02/04/2018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69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69B9-9313-482C-84B7-070980CDCABA}" type="datetime1">
              <a:rPr lang="en-GB" smtClean="0"/>
              <a:t>02/04/2018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86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6449E-741B-4D85-8699-04BBA1C9A7E5}" type="datetime1">
              <a:rPr lang="en-GB" smtClean="0"/>
              <a:t>02/04/2018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69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9015-F799-420F-AF28-A92DD11D0193}" type="datetime1">
              <a:rPr lang="en-GB" smtClean="0"/>
              <a:t>02/04/2018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24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2A5D-3B48-4E47-9071-394FCAB1BA63}" type="datetime1">
              <a:rPr lang="en-GB" smtClean="0"/>
              <a:t>02/04/2018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70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10CB-95D6-4961-902F-1C0B833D390F}" type="datetime1">
              <a:rPr lang="en-GB" smtClean="0"/>
              <a:t>02/04/2018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37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BC3E-359E-4C29-88D4-BCC00C1A28F8}" type="datetime1">
              <a:rPr lang="en-GB" smtClean="0"/>
              <a:t>02/04/2018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97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F724-D46C-40B0-8823-923237A07D3E}" type="datetime1">
              <a:rPr lang="en-GB" smtClean="0"/>
              <a:t>02/04/2018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22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1ACF-2C4B-4A9D-8FB6-BC47E5FC8027}" type="datetime1">
              <a:rPr lang="en-GB" smtClean="0"/>
              <a:t>02/04/2018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C7743-8DAC-444F-A062-C915CB05B4E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77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 and Android</a:t>
            </a:r>
            <a:endParaRPr lang="en-GB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A brief </a:t>
            </a:r>
            <a:r>
              <a:rPr lang="da-DK" smtClean="0"/>
              <a:t>introduction</a:t>
            </a:r>
            <a:r>
              <a:rPr lang="da-DK" dirty="0" smtClean="0"/>
              <a:t> to </a:t>
            </a:r>
            <a:r>
              <a:rPr lang="da-DK" dirty="0" err="1" smtClean="0"/>
              <a:t>Kotlin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70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, vs Java</a:t>
            </a:r>
            <a:endParaRPr lang="en-GB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>
          <a:xfrm>
            <a:off x="839788" y="1554481"/>
            <a:ext cx="5157787" cy="484632"/>
          </a:xfrm>
        </p:spPr>
        <p:txBody>
          <a:bodyPr/>
          <a:lstStyle/>
          <a:p>
            <a:r>
              <a:rPr lang="da-DK" dirty="0" smtClean="0"/>
              <a:t>Java</a:t>
            </a:r>
            <a:endParaRPr lang="en-GB" dirty="0"/>
          </a:p>
        </p:txBody>
      </p:sp>
      <p:sp>
        <p:nvSpPr>
          <p:cNvPr id="5" name="Pladsholder til indhold 4"/>
          <p:cNvSpPr>
            <a:spLocks noGrp="1"/>
          </p:cNvSpPr>
          <p:nvPr>
            <p:ph sz="half" idx="2"/>
          </p:nvPr>
        </p:nvSpPr>
        <p:spPr>
          <a:xfrm>
            <a:off x="839788" y="2112265"/>
            <a:ext cx="5157787" cy="4077398"/>
          </a:xfrm>
        </p:spPr>
        <p:txBody>
          <a:bodyPr>
            <a:normAutofit/>
          </a:bodyPr>
          <a:lstStyle/>
          <a:p>
            <a:r>
              <a:rPr lang="da-DK" dirty="0" smtClean="0"/>
              <a:t>1995, Sun Microsystems (</a:t>
            </a:r>
            <a:r>
              <a:rPr lang="da-DK" dirty="0" err="1" smtClean="0"/>
              <a:t>now</a:t>
            </a:r>
            <a:r>
              <a:rPr lang="da-DK" dirty="0" smtClean="0"/>
              <a:t> Oracle)</a:t>
            </a:r>
          </a:p>
          <a:p>
            <a:r>
              <a:rPr lang="da-DK" dirty="0" smtClean="0"/>
              <a:t>Object-</a:t>
            </a:r>
            <a:r>
              <a:rPr lang="da-DK" dirty="0" err="1" smtClean="0"/>
              <a:t>oriented</a:t>
            </a:r>
            <a:endParaRPr lang="da-DK" dirty="0" smtClean="0"/>
          </a:p>
          <a:p>
            <a:r>
              <a:rPr lang="da-DK" dirty="0" err="1" smtClean="0"/>
              <a:t>Statically</a:t>
            </a:r>
            <a:r>
              <a:rPr lang="da-DK" dirty="0" smtClean="0"/>
              <a:t> </a:t>
            </a:r>
            <a:r>
              <a:rPr lang="da-DK" dirty="0" err="1" smtClean="0"/>
              <a:t>typed</a:t>
            </a:r>
            <a:endParaRPr lang="da-DK" dirty="0" smtClean="0"/>
          </a:p>
          <a:p>
            <a:r>
              <a:rPr lang="da-DK" dirty="0" err="1" smtClean="0"/>
              <a:t>Inspired</a:t>
            </a:r>
            <a:r>
              <a:rPr lang="da-DK" dirty="0" smtClean="0"/>
              <a:t> by C++</a:t>
            </a:r>
          </a:p>
          <a:p>
            <a:r>
              <a:rPr lang="da-DK" dirty="0" smtClean="0"/>
              <a:t>Large </a:t>
            </a:r>
            <a:r>
              <a:rPr lang="da-DK" dirty="0" err="1" smtClean="0"/>
              <a:t>island</a:t>
            </a:r>
            <a:r>
              <a:rPr lang="da-DK" dirty="0" smtClean="0"/>
              <a:t> in </a:t>
            </a:r>
            <a:r>
              <a:rPr lang="da-DK" dirty="0" err="1" smtClean="0"/>
              <a:t>Indonesia</a:t>
            </a:r>
            <a:endParaRPr lang="da-DK" dirty="0" smtClean="0"/>
          </a:p>
          <a:p>
            <a:pPr lvl="1"/>
            <a:r>
              <a:rPr lang="da-DK" dirty="0" smtClean="0"/>
              <a:t>139.000 km^2</a:t>
            </a:r>
          </a:p>
          <a:p>
            <a:pPr lvl="1"/>
            <a:r>
              <a:rPr lang="da-DK" dirty="0" smtClean="0"/>
              <a:t>145.000.000 </a:t>
            </a:r>
            <a:r>
              <a:rPr lang="da-DK" dirty="0" err="1" smtClean="0"/>
              <a:t>inhabitants</a:t>
            </a:r>
            <a:endParaRPr lang="da-DK" dirty="0" smtClean="0"/>
          </a:p>
          <a:p>
            <a:pPr lvl="1"/>
            <a:endParaRPr lang="da-DK" dirty="0" smtClean="0"/>
          </a:p>
          <a:p>
            <a:pPr lvl="1"/>
            <a:endParaRPr lang="en-GB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3"/>
          </p:nvPr>
        </p:nvSpPr>
        <p:spPr>
          <a:xfrm>
            <a:off x="6172200" y="1554481"/>
            <a:ext cx="5183188" cy="557784"/>
          </a:xfrm>
        </p:spPr>
        <p:txBody>
          <a:bodyPr/>
          <a:lstStyle/>
          <a:p>
            <a:r>
              <a:rPr lang="da-DK" dirty="0" err="1" smtClean="0"/>
              <a:t>Kotlin</a:t>
            </a:r>
            <a:endParaRPr lang="en-GB" dirty="0"/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4"/>
          </p:nvPr>
        </p:nvSpPr>
        <p:spPr>
          <a:xfrm>
            <a:off x="6172200" y="2112265"/>
            <a:ext cx="5183188" cy="4077398"/>
          </a:xfrm>
        </p:spPr>
        <p:txBody>
          <a:bodyPr>
            <a:normAutofit/>
          </a:bodyPr>
          <a:lstStyle/>
          <a:p>
            <a:r>
              <a:rPr lang="da-DK" dirty="0" smtClean="0"/>
              <a:t>2016, JetBrains (Android Studio, </a:t>
            </a:r>
            <a:r>
              <a:rPr lang="da-DK" dirty="0" err="1" smtClean="0"/>
              <a:t>ReSharper</a:t>
            </a:r>
            <a:r>
              <a:rPr lang="da-DK" dirty="0" smtClean="0"/>
              <a:t>, etc.)</a:t>
            </a:r>
          </a:p>
          <a:p>
            <a:r>
              <a:rPr lang="da-DK" dirty="0" smtClean="0"/>
              <a:t>Object-</a:t>
            </a:r>
            <a:r>
              <a:rPr lang="da-DK" dirty="0" err="1" smtClean="0"/>
              <a:t>oriented</a:t>
            </a:r>
            <a:endParaRPr lang="da-DK" dirty="0" smtClean="0"/>
          </a:p>
          <a:p>
            <a:r>
              <a:rPr lang="da-DK" dirty="0" err="1" smtClean="0"/>
              <a:t>Statically</a:t>
            </a:r>
            <a:r>
              <a:rPr lang="da-DK" dirty="0" smtClean="0"/>
              <a:t> </a:t>
            </a:r>
            <a:r>
              <a:rPr lang="da-DK" dirty="0" err="1" smtClean="0"/>
              <a:t>typed</a:t>
            </a:r>
            <a:endParaRPr lang="da-DK" dirty="0" smtClean="0"/>
          </a:p>
          <a:p>
            <a:r>
              <a:rPr lang="da-DK" dirty="0" err="1" smtClean="0"/>
              <a:t>Inspired</a:t>
            </a:r>
            <a:r>
              <a:rPr lang="da-DK" dirty="0" smtClean="0"/>
              <a:t> by Scala</a:t>
            </a:r>
          </a:p>
          <a:p>
            <a:r>
              <a:rPr lang="da-DK" dirty="0" smtClean="0"/>
              <a:t>Small </a:t>
            </a:r>
            <a:r>
              <a:rPr lang="da-DK" dirty="0" err="1" smtClean="0"/>
              <a:t>island</a:t>
            </a:r>
            <a:r>
              <a:rPr lang="da-DK" dirty="0" smtClean="0"/>
              <a:t> </a:t>
            </a:r>
            <a:r>
              <a:rPr lang="da-DK" dirty="0" err="1" smtClean="0"/>
              <a:t>near</a:t>
            </a:r>
            <a:r>
              <a:rPr lang="da-DK" dirty="0" smtClean="0"/>
              <a:t> Saint Petersburg, </a:t>
            </a:r>
            <a:r>
              <a:rPr lang="da-DK" dirty="0" err="1" smtClean="0"/>
              <a:t>Russia</a:t>
            </a:r>
            <a:endParaRPr lang="da-DK" dirty="0" smtClean="0"/>
          </a:p>
          <a:p>
            <a:pPr lvl="1"/>
            <a:r>
              <a:rPr lang="da-DK" dirty="0" smtClean="0"/>
              <a:t>15 km^2</a:t>
            </a:r>
          </a:p>
          <a:p>
            <a:pPr lvl="1"/>
            <a:r>
              <a:rPr lang="da-DK" dirty="0" smtClean="0"/>
              <a:t>43.000 </a:t>
            </a:r>
            <a:r>
              <a:rPr lang="da-DK" dirty="0" err="1" smtClean="0"/>
              <a:t>inhabitants</a:t>
            </a:r>
            <a:endParaRPr lang="da-DK" dirty="0" smtClean="0"/>
          </a:p>
          <a:p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69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 </a:t>
            </a:r>
            <a:r>
              <a:rPr lang="da-DK" dirty="0" err="1" smtClean="0"/>
              <a:t>programming</a:t>
            </a:r>
            <a:r>
              <a:rPr lang="da-DK" dirty="0" smtClean="0"/>
              <a:t> </a:t>
            </a:r>
            <a:r>
              <a:rPr lang="da-DK" dirty="0" err="1" smtClean="0"/>
              <a:t>language</a:t>
            </a:r>
            <a:r>
              <a:rPr lang="da-DK" dirty="0" smtClean="0"/>
              <a:t>, design </a:t>
            </a:r>
            <a:r>
              <a:rPr lang="da-DK" dirty="0" err="1" smtClean="0"/>
              <a:t>goals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Concise: </a:t>
            </a:r>
          </a:p>
          <a:p>
            <a:pPr lvl="1"/>
            <a:r>
              <a:rPr lang="da-DK" dirty="0" err="1" smtClean="0"/>
              <a:t>Reduce</a:t>
            </a:r>
            <a:r>
              <a:rPr lang="da-DK" dirty="0" smtClean="0"/>
              <a:t> the </a:t>
            </a:r>
            <a:r>
              <a:rPr lang="da-DK" dirty="0" err="1" smtClean="0"/>
              <a:t>amount</a:t>
            </a:r>
            <a:r>
              <a:rPr lang="da-DK" dirty="0" smtClean="0"/>
              <a:t> of </a:t>
            </a:r>
            <a:r>
              <a:rPr lang="da-DK" dirty="0" err="1" smtClean="0"/>
              <a:t>code</a:t>
            </a:r>
            <a:endParaRPr lang="da-DK" dirty="0" smtClean="0"/>
          </a:p>
          <a:p>
            <a:r>
              <a:rPr lang="da-DK" dirty="0" err="1" smtClean="0"/>
              <a:t>Safe</a:t>
            </a:r>
            <a:endParaRPr lang="da-DK" dirty="0" smtClean="0"/>
          </a:p>
          <a:p>
            <a:pPr lvl="1"/>
            <a:r>
              <a:rPr lang="da-DK" dirty="0" smtClean="0"/>
              <a:t>No more </a:t>
            </a:r>
            <a:r>
              <a:rPr lang="da-DK" dirty="0" err="1" smtClean="0"/>
              <a:t>NullPointerExceptions</a:t>
            </a:r>
            <a:endParaRPr lang="da-DK" dirty="0"/>
          </a:p>
          <a:p>
            <a:pPr lvl="1"/>
            <a:r>
              <a:rPr lang="da-DK" dirty="0" smtClean="0"/>
              <a:t>Val </a:t>
            </a:r>
            <a:r>
              <a:rPr lang="da-DK" dirty="0" err="1" smtClean="0"/>
              <a:t>name</a:t>
            </a:r>
            <a:r>
              <a:rPr lang="da-DK" dirty="0" smtClean="0"/>
              <a:t> = data</a:t>
            </a:r>
            <a:r>
              <a:rPr lang="da-DK" b="1" dirty="0" smtClean="0"/>
              <a:t>?</a:t>
            </a:r>
            <a:r>
              <a:rPr lang="da-DK" dirty="0" smtClean="0"/>
              <a:t>.</a:t>
            </a:r>
            <a:r>
              <a:rPr lang="da-DK" dirty="0" err="1" smtClean="0"/>
              <a:t>getStringExtra</a:t>
            </a:r>
            <a:r>
              <a:rPr lang="da-DK" dirty="0" smtClean="0"/>
              <a:t>(NAME)</a:t>
            </a:r>
          </a:p>
          <a:p>
            <a:pPr lvl="2"/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KotlinPersonalInfo</a:t>
            </a:r>
            <a:r>
              <a:rPr lang="da-DK" dirty="0" smtClean="0"/>
              <a:t> -&gt; </a:t>
            </a:r>
            <a:r>
              <a:rPr lang="da-DK" dirty="0" err="1" smtClean="0"/>
              <a:t>MainActivity</a:t>
            </a:r>
            <a:endParaRPr lang="da-DK" dirty="0" smtClean="0"/>
          </a:p>
          <a:p>
            <a:r>
              <a:rPr lang="da-DK" dirty="0" err="1" smtClean="0"/>
              <a:t>Interoperable</a:t>
            </a:r>
            <a:endParaRPr lang="da-DK" dirty="0" smtClean="0"/>
          </a:p>
          <a:p>
            <a:pPr lvl="1"/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existing</a:t>
            </a:r>
            <a:r>
              <a:rPr lang="da-DK" dirty="0" smtClean="0"/>
              <a:t> </a:t>
            </a:r>
            <a:r>
              <a:rPr lang="da-DK" dirty="0" err="1" smtClean="0"/>
              <a:t>libraries</a:t>
            </a:r>
            <a:r>
              <a:rPr lang="da-DK" dirty="0" smtClean="0"/>
              <a:t> for JVM (</a:t>
            </a:r>
            <a:r>
              <a:rPr lang="da-DK" dirty="0" err="1" smtClean="0"/>
              <a:t>like</a:t>
            </a:r>
            <a:r>
              <a:rPr lang="da-DK" dirty="0" smtClean="0"/>
              <a:t> Android API)</a:t>
            </a:r>
          </a:p>
          <a:p>
            <a:pPr lvl="1"/>
            <a:r>
              <a:rPr lang="da-DK" dirty="0" err="1" smtClean="0"/>
              <a:t>Compile</a:t>
            </a:r>
            <a:r>
              <a:rPr lang="da-DK" dirty="0" smtClean="0"/>
              <a:t> to JVM or JavaScript</a:t>
            </a:r>
          </a:p>
          <a:p>
            <a:r>
              <a:rPr lang="da-DK" dirty="0" smtClean="0"/>
              <a:t>Tool-</a:t>
            </a:r>
            <a:r>
              <a:rPr lang="da-DK" dirty="0" err="1" smtClean="0"/>
              <a:t>friendly</a:t>
            </a:r>
            <a:endParaRPr lang="da-DK" dirty="0" smtClean="0"/>
          </a:p>
          <a:p>
            <a:pPr lvl="1"/>
            <a:r>
              <a:rPr lang="da-DK" dirty="0" smtClean="0"/>
              <a:t>Support for the programmer </a:t>
            </a:r>
            <a:r>
              <a:rPr lang="da-DK" dirty="0" err="1" smtClean="0"/>
              <a:t>using</a:t>
            </a:r>
            <a:r>
              <a:rPr lang="da-DK" dirty="0" smtClean="0"/>
              <a:t> editors (</a:t>
            </a:r>
            <a:r>
              <a:rPr lang="da-DK" dirty="0" err="1" smtClean="0"/>
              <a:t>like</a:t>
            </a:r>
            <a:r>
              <a:rPr lang="da-DK" dirty="0" smtClean="0"/>
              <a:t> Android Studio)</a:t>
            </a:r>
          </a:p>
          <a:p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0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, a </a:t>
            </a:r>
            <a:r>
              <a:rPr lang="da-DK" dirty="0" err="1" smtClean="0"/>
              <a:t>little</a:t>
            </a:r>
            <a:r>
              <a:rPr lang="da-DK" dirty="0" smtClean="0"/>
              <a:t> </a:t>
            </a:r>
            <a:r>
              <a:rPr lang="da-DK" dirty="0" err="1" smtClean="0"/>
              <a:t>syntax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Semicolons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optional</a:t>
            </a:r>
            <a:endParaRPr lang="da-DK" dirty="0" smtClean="0"/>
          </a:p>
          <a:p>
            <a:pPr lvl="1"/>
            <a:r>
              <a:rPr lang="da-DK" dirty="0" err="1" smtClean="0"/>
              <a:t>Adding</a:t>
            </a:r>
            <a:r>
              <a:rPr lang="da-DK" dirty="0" smtClean="0"/>
              <a:t> a new-line is generally </a:t>
            </a:r>
            <a:r>
              <a:rPr lang="da-DK" dirty="0" err="1" smtClean="0"/>
              <a:t>enough</a:t>
            </a:r>
            <a:endParaRPr lang="da-DK" dirty="0" smtClean="0"/>
          </a:p>
          <a:p>
            <a:r>
              <a:rPr lang="da-DK" dirty="0" smtClean="0"/>
              <a:t>Variables and </a:t>
            </a:r>
            <a:r>
              <a:rPr lang="da-DK" dirty="0" err="1" smtClean="0"/>
              <a:t>constants</a:t>
            </a:r>
            <a:endParaRPr lang="da-DK" dirty="0" smtClean="0"/>
          </a:p>
          <a:p>
            <a:pPr lvl="1"/>
            <a:r>
              <a:rPr lang="da-DK" dirty="0"/>
              <a:t>v</a:t>
            </a:r>
            <a:r>
              <a:rPr lang="da-DK" dirty="0" smtClean="0"/>
              <a:t>ar </a:t>
            </a:r>
            <a:r>
              <a:rPr lang="da-DK" dirty="0" err="1" smtClean="0"/>
              <a:t>name</a:t>
            </a:r>
            <a:r>
              <a:rPr lang="da-DK" dirty="0" smtClean="0"/>
              <a:t> = ”Anders” // variable</a:t>
            </a:r>
          </a:p>
          <a:p>
            <a:pPr lvl="2"/>
            <a:r>
              <a:rPr lang="da-DK" dirty="0" smtClean="0"/>
              <a:t>Var </a:t>
            </a:r>
            <a:r>
              <a:rPr lang="da-DK" dirty="0" err="1" smtClean="0"/>
              <a:t>means</a:t>
            </a:r>
            <a:r>
              <a:rPr lang="da-DK" dirty="0" smtClean="0"/>
              <a:t> ”variable”</a:t>
            </a:r>
          </a:p>
          <a:p>
            <a:pPr lvl="1"/>
            <a:r>
              <a:rPr lang="da-DK" dirty="0"/>
              <a:t>v</a:t>
            </a:r>
            <a:r>
              <a:rPr lang="da-DK" dirty="0" smtClean="0"/>
              <a:t>al name2 = ”Anders” // </a:t>
            </a:r>
            <a:r>
              <a:rPr lang="da-DK" dirty="0" err="1" smtClean="0"/>
              <a:t>read-only</a:t>
            </a:r>
            <a:r>
              <a:rPr lang="da-DK" dirty="0" smtClean="0"/>
              <a:t> (</a:t>
            </a:r>
            <a:r>
              <a:rPr lang="da-DK" dirty="0" err="1" smtClean="0"/>
              <a:t>constant</a:t>
            </a:r>
            <a:r>
              <a:rPr lang="da-DK" dirty="0" smtClean="0"/>
              <a:t>)</a:t>
            </a:r>
          </a:p>
          <a:p>
            <a:pPr lvl="2"/>
            <a:r>
              <a:rPr lang="da-DK" dirty="0" smtClean="0"/>
              <a:t>Val </a:t>
            </a:r>
            <a:r>
              <a:rPr lang="da-DK" dirty="0" err="1" smtClean="0"/>
              <a:t>means</a:t>
            </a:r>
            <a:r>
              <a:rPr lang="da-DK" dirty="0" smtClean="0"/>
              <a:t> ”</a:t>
            </a:r>
            <a:r>
              <a:rPr lang="da-DK" dirty="0" err="1" smtClean="0"/>
              <a:t>value</a:t>
            </a:r>
            <a:r>
              <a:rPr lang="da-DK" dirty="0" smtClean="0"/>
              <a:t>”</a:t>
            </a:r>
            <a:endParaRPr lang="en-GB" dirty="0" smtClean="0"/>
          </a:p>
          <a:p>
            <a:pPr lvl="1"/>
            <a:r>
              <a:rPr lang="da-DK" dirty="0" smtClean="0"/>
              <a:t>Types </a:t>
            </a:r>
            <a:r>
              <a:rPr lang="da-DK" dirty="0" err="1" smtClean="0"/>
              <a:t>are</a:t>
            </a:r>
            <a:r>
              <a:rPr lang="da-DK" dirty="0" smtClean="0"/>
              <a:t> not </a:t>
            </a:r>
            <a:r>
              <a:rPr lang="da-DK" dirty="0" err="1" smtClean="0"/>
              <a:t>specified</a:t>
            </a:r>
            <a:r>
              <a:rPr lang="da-DK" dirty="0" smtClean="0"/>
              <a:t> </a:t>
            </a:r>
            <a:r>
              <a:rPr lang="da-DK" dirty="0" err="1" smtClean="0"/>
              <a:t>explicity</a:t>
            </a:r>
            <a:r>
              <a:rPr lang="da-DK" dirty="0" smtClean="0"/>
              <a:t> by the programmer</a:t>
            </a:r>
          </a:p>
          <a:p>
            <a:pPr lvl="2"/>
            <a:r>
              <a:rPr lang="da-DK" dirty="0" smtClean="0"/>
              <a:t>Types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infered</a:t>
            </a:r>
            <a:r>
              <a:rPr lang="da-DK" dirty="0" smtClean="0"/>
              <a:t> by the compiler</a:t>
            </a:r>
          </a:p>
          <a:p>
            <a:r>
              <a:rPr lang="da-DK" dirty="0" err="1" smtClean="0"/>
              <a:t>Examples</a:t>
            </a:r>
            <a:endParaRPr lang="da-DK" dirty="0" smtClean="0"/>
          </a:p>
          <a:p>
            <a:pPr lvl="1"/>
            <a:r>
              <a:rPr lang="da-DK" dirty="0" err="1" smtClean="0"/>
              <a:t>KotlinCollectWords</a:t>
            </a:r>
            <a:r>
              <a:rPr lang="da-DK" dirty="0" smtClean="0"/>
              <a:t>, </a:t>
            </a:r>
            <a:r>
              <a:rPr lang="da-DK" dirty="0" err="1" smtClean="0"/>
              <a:t>Calculator</a:t>
            </a:r>
            <a:r>
              <a:rPr lang="da-DK" dirty="0" smtClean="0"/>
              <a:t>, Personal Information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7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, and Android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2017 Google supports </a:t>
            </a:r>
            <a:r>
              <a:rPr lang="da-DK" dirty="0" err="1" smtClean="0"/>
              <a:t>Kotlin</a:t>
            </a:r>
            <a:r>
              <a:rPr lang="da-DK" dirty="0" smtClean="0"/>
              <a:t> as a </a:t>
            </a:r>
            <a:r>
              <a:rPr lang="da-DK" dirty="0" err="1" smtClean="0"/>
              <a:t>programming</a:t>
            </a:r>
            <a:r>
              <a:rPr lang="da-DK" dirty="0" smtClean="0"/>
              <a:t> </a:t>
            </a:r>
            <a:r>
              <a:rPr lang="da-DK" dirty="0" err="1" smtClean="0"/>
              <a:t>language</a:t>
            </a:r>
            <a:r>
              <a:rPr lang="da-DK" dirty="0" smtClean="0"/>
              <a:t> for the Android platform</a:t>
            </a:r>
          </a:p>
          <a:p>
            <a:r>
              <a:rPr lang="da-DK" dirty="0" err="1" smtClean="0"/>
              <a:t>Kotlin</a:t>
            </a:r>
            <a:r>
              <a:rPr lang="da-DK" dirty="0" smtClean="0"/>
              <a:t> </a:t>
            </a:r>
            <a:r>
              <a:rPr lang="da-DK" i="1" dirty="0" smtClean="0"/>
              <a:t>or</a:t>
            </a:r>
            <a:r>
              <a:rPr lang="da-DK" dirty="0" smtClean="0"/>
              <a:t> Java</a:t>
            </a:r>
          </a:p>
          <a:p>
            <a:pPr lvl="1"/>
            <a:r>
              <a:rPr lang="da-DK" dirty="0" smtClean="0"/>
              <a:t>For </a:t>
            </a:r>
            <a:r>
              <a:rPr lang="da-DK" dirty="0" err="1" smtClean="0"/>
              <a:t>each</a:t>
            </a:r>
            <a:r>
              <a:rPr lang="da-DK" dirty="0" smtClean="0"/>
              <a:t> Activity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either</a:t>
            </a:r>
            <a:r>
              <a:rPr lang="da-DK" dirty="0" smtClean="0"/>
              <a:t> Java or </a:t>
            </a:r>
            <a:r>
              <a:rPr lang="da-DK" dirty="0" err="1" smtClean="0"/>
              <a:t>Kotlin</a:t>
            </a:r>
            <a:endParaRPr lang="da-DK" dirty="0" smtClean="0"/>
          </a:p>
          <a:p>
            <a:pPr lvl="1"/>
            <a:r>
              <a:rPr lang="da-DK" dirty="0" smtClean="0"/>
              <a:t>XML layout files </a:t>
            </a:r>
            <a:r>
              <a:rPr lang="da-DK" dirty="0" err="1" smtClean="0"/>
              <a:t>are</a:t>
            </a:r>
            <a:r>
              <a:rPr lang="da-DK" dirty="0" smtClean="0"/>
              <a:t> still </a:t>
            </a:r>
            <a:r>
              <a:rPr lang="da-DK" dirty="0" err="1" smtClean="0"/>
              <a:t>used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83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: Android, </a:t>
            </a:r>
            <a:r>
              <a:rPr lang="da-DK" dirty="0" err="1" smtClean="0"/>
              <a:t>no</a:t>
            </a:r>
            <a:r>
              <a:rPr lang="da-DK" dirty="0" smtClean="0"/>
              <a:t> more </a:t>
            </a:r>
            <a:r>
              <a:rPr lang="da-DK" dirty="0" err="1" smtClean="0"/>
              <a:t>findVievById</a:t>
            </a:r>
            <a:r>
              <a:rPr lang="da-DK" dirty="0" smtClean="0"/>
              <a:t>(…)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Import kotlinx.android.synthetic.main.activity_main.*</a:t>
            </a:r>
          </a:p>
          <a:p>
            <a:pPr lvl="1"/>
            <a:r>
              <a:rPr lang="da-DK" dirty="0" smtClean="0"/>
              <a:t>activity_main.xml is the </a:t>
            </a:r>
            <a:r>
              <a:rPr lang="da-DK" dirty="0" err="1" smtClean="0"/>
              <a:t>name</a:t>
            </a:r>
            <a:r>
              <a:rPr lang="da-DK" dirty="0" smtClean="0"/>
              <a:t> of the layout file</a:t>
            </a:r>
          </a:p>
          <a:p>
            <a:r>
              <a:rPr lang="da-DK" dirty="0"/>
              <a:t>v</a:t>
            </a:r>
            <a:r>
              <a:rPr lang="da-DK" dirty="0" smtClean="0"/>
              <a:t>ar </a:t>
            </a:r>
            <a:r>
              <a:rPr lang="da-DK" dirty="0" err="1" smtClean="0"/>
              <a:t>word</a:t>
            </a:r>
            <a:r>
              <a:rPr lang="da-DK" dirty="0" smtClean="0"/>
              <a:t> = </a:t>
            </a:r>
            <a:r>
              <a:rPr lang="da-DK" dirty="0" err="1" smtClean="0"/>
              <a:t>mainWordEditText.text</a:t>
            </a:r>
            <a:endParaRPr lang="da-DK" dirty="0" smtClean="0"/>
          </a:p>
          <a:p>
            <a:pPr lvl="1"/>
            <a:r>
              <a:rPr lang="da-DK" dirty="0" err="1" smtClean="0"/>
              <a:t>mainWordEditText</a:t>
            </a:r>
            <a:r>
              <a:rPr lang="da-DK" dirty="0" smtClean="0"/>
              <a:t> is the </a:t>
            </a:r>
            <a:r>
              <a:rPr lang="da-DK" b="1" dirty="0" smtClean="0"/>
              <a:t>id</a:t>
            </a:r>
            <a:r>
              <a:rPr lang="da-DK" dirty="0" smtClean="0"/>
              <a:t> from the layout file</a:t>
            </a:r>
          </a:p>
          <a:p>
            <a:r>
              <a:rPr lang="da-DK" dirty="0" err="1" smtClean="0"/>
              <a:t>mainClearWordsButton.setOnClickListener</a:t>
            </a:r>
            <a:r>
              <a:rPr lang="da-DK" dirty="0" smtClean="0"/>
              <a:t> {  /*do </a:t>
            </a:r>
            <a:r>
              <a:rPr lang="da-DK" dirty="0" err="1" smtClean="0"/>
              <a:t>something</a:t>
            </a:r>
            <a:r>
              <a:rPr lang="da-DK" dirty="0" smtClean="0"/>
              <a:t>*/ }</a:t>
            </a:r>
          </a:p>
          <a:p>
            <a:pPr lvl="1"/>
            <a:r>
              <a:rPr lang="da-DK" dirty="0" err="1" smtClean="0"/>
              <a:t>mainClearWordsButton</a:t>
            </a:r>
            <a:r>
              <a:rPr lang="da-DK" dirty="0" smtClean="0"/>
              <a:t> is the </a:t>
            </a:r>
            <a:r>
              <a:rPr lang="da-DK" b="1" dirty="0" smtClean="0"/>
              <a:t>id</a:t>
            </a:r>
            <a:r>
              <a:rPr lang="da-DK" dirty="0" smtClean="0"/>
              <a:t> from the layout file</a:t>
            </a:r>
          </a:p>
          <a:p>
            <a:r>
              <a:rPr lang="da-DK" dirty="0" err="1" smtClean="0"/>
              <a:t>Example</a:t>
            </a:r>
            <a:endParaRPr lang="da-DK" dirty="0" smtClean="0"/>
          </a:p>
          <a:p>
            <a:pPr lvl="1"/>
            <a:r>
              <a:rPr lang="da-DK" dirty="0" err="1" smtClean="0"/>
              <a:t>KotlinCollectWords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0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: Android event handlers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onClick</a:t>
            </a:r>
            <a:r>
              <a:rPr lang="da-DK" dirty="0" smtClean="0"/>
              <a:t> in layout XML file</a:t>
            </a:r>
          </a:p>
          <a:p>
            <a:pPr lvl="1"/>
            <a:r>
              <a:rPr lang="da-DK" dirty="0" err="1" smtClean="0"/>
              <a:t>Does</a:t>
            </a:r>
            <a:r>
              <a:rPr lang="da-DK" dirty="0" smtClean="0"/>
              <a:t> not </a:t>
            </a:r>
            <a:r>
              <a:rPr lang="da-DK" dirty="0" err="1" smtClean="0"/>
              <a:t>work</a:t>
            </a:r>
            <a:endParaRPr lang="da-DK" dirty="0" smtClean="0"/>
          </a:p>
          <a:p>
            <a:r>
              <a:rPr lang="da-DK" dirty="0" err="1" smtClean="0"/>
              <a:t>Assign</a:t>
            </a:r>
            <a:r>
              <a:rPr lang="da-DK" dirty="0" smtClean="0"/>
              <a:t> an id to the Button in the layout XML file</a:t>
            </a:r>
          </a:p>
          <a:p>
            <a:r>
              <a:rPr lang="da-DK" dirty="0" err="1"/>
              <a:t>mainClearWordsButton.setOnClickListener</a:t>
            </a:r>
            <a:r>
              <a:rPr lang="da-DK" dirty="0"/>
              <a:t> {  /*do </a:t>
            </a:r>
            <a:r>
              <a:rPr lang="da-DK" dirty="0" err="1"/>
              <a:t>something</a:t>
            </a:r>
            <a:r>
              <a:rPr lang="da-DK" dirty="0"/>
              <a:t>*/ }</a:t>
            </a:r>
          </a:p>
          <a:p>
            <a:pPr lvl="1"/>
            <a:r>
              <a:rPr lang="da-DK" dirty="0" err="1"/>
              <a:t>mainClearWordsButton</a:t>
            </a:r>
            <a:r>
              <a:rPr lang="da-DK" dirty="0"/>
              <a:t> is the </a:t>
            </a:r>
            <a:r>
              <a:rPr lang="da-DK" b="1" dirty="0"/>
              <a:t>id</a:t>
            </a:r>
            <a:r>
              <a:rPr lang="da-DK" dirty="0"/>
              <a:t> from the layout file</a:t>
            </a:r>
            <a:endParaRPr lang="en-GB" dirty="0"/>
          </a:p>
          <a:p>
            <a:pPr lvl="1"/>
            <a:endParaRPr lang="da-DK" dirty="0" smtClean="0"/>
          </a:p>
          <a:p>
            <a:pPr lvl="1"/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49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 support in Android Studio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Kotlin</a:t>
            </a:r>
            <a:r>
              <a:rPr lang="da-DK" dirty="0" smtClean="0"/>
              <a:t> + Android Studio </a:t>
            </a:r>
            <a:r>
              <a:rPr lang="da-DK" dirty="0" err="1" smtClean="0"/>
              <a:t>both</a:t>
            </a:r>
            <a:r>
              <a:rPr lang="da-DK" dirty="0" smtClean="0"/>
              <a:t> made by JetBrains</a:t>
            </a:r>
          </a:p>
          <a:p>
            <a:r>
              <a:rPr lang="da-DK" dirty="0" smtClean="0"/>
              <a:t>Great support for </a:t>
            </a:r>
            <a:r>
              <a:rPr lang="da-DK" dirty="0" err="1" smtClean="0"/>
              <a:t>Kotlin</a:t>
            </a:r>
            <a:r>
              <a:rPr lang="da-DK" dirty="0" smtClean="0"/>
              <a:t> in Android Studio</a:t>
            </a:r>
          </a:p>
          <a:p>
            <a:r>
              <a:rPr lang="da-DK" dirty="0" smtClean="0"/>
              <a:t>New </a:t>
            </a:r>
            <a:r>
              <a:rPr lang="da-DK" dirty="0" err="1" smtClean="0"/>
              <a:t>project</a:t>
            </a:r>
            <a:endParaRPr lang="da-DK" dirty="0" smtClean="0"/>
          </a:p>
          <a:p>
            <a:pPr lvl="1"/>
            <a:r>
              <a:rPr lang="da-DK" dirty="0" err="1" smtClean="0"/>
              <a:t>Choose</a:t>
            </a:r>
            <a:r>
              <a:rPr lang="da-DK" dirty="0" smtClean="0"/>
              <a:t> if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want</a:t>
            </a:r>
            <a:r>
              <a:rPr lang="da-DK" dirty="0" smtClean="0"/>
              <a:t> to </a:t>
            </a:r>
            <a:r>
              <a:rPr lang="da-DK" dirty="0" err="1" smtClean="0"/>
              <a:t>add</a:t>
            </a:r>
            <a:r>
              <a:rPr lang="da-DK" dirty="0" smtClean="0"/>
              <a:t> support for </a:t>
            </a:r>
            <a:r>
              <a:rPr lang="da-DK" dirty="0" err="1" smtClean="0"/>
              <a:t>Kotlin</a:t>
            </a:r>
            <a:endParaRPr lang="da-DK" dirty="0" smtClean="0"/>
          </a:p>
          <a:p>
            <a:r>
              <a:rPr lang="da-DK" dirty="0" smtClean="0"/>
              <a:t>New Activity</a:t>
            </a:r>
          </a:p>
          <a:p>
            <a:pPr lvl="1"/>
            <a:r>
              <a:rPr lang="da-DK" dirty="0" err="1" smtClean="0"/>
              <a:t>Choose</a:t>
            </a:r>
            <a:r>
              <a:rPr lang="da-DK" dirty="0" smtClean="0"/>
              <a:t> if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want</a:t>
            </a:r>
            <a:r>
              <a:rPr lang="da-DK" dirty="0" smtClean="0"/>
              <a:t> Java or </a:t>
            </a:r>
            <a:r>
              <a:rPr lang="da-DK" dirty="0" err="1" smtClean="0"/>
              <a:t>Kotlin</a:t>
            </a:r>
            <a:r>
              <a:rPr lang="da-DK" dirty="0" smtClean="0"/>
              <a:t> (</a:t>
            </a:r>
            <a:r>
              <a:rPr lang="da-DK" dirty="0" err="1" smtClean="0"/>
              <a:t>scroll</a:t>
            </a:r>
            <a:r>
              <a:rPr lang="da-DK" dirty="0" smtClean="0"/>
              <a:t> </a:t>
            </a:r>
            <a:r>
              <a:rPr lang="da-DK" dirty="0" err="1" smtClean="0"/>
              <a:t>down</a:t>
            </a:r>
            <a:r>
              <a:rPr lang="da-DK" dirty="0" smtClean="0"/>
              <a:t>) </a:t>
            </a:r>
            <a:endParaRPr lang="da-DK" dirty="0" smtClean="0"/>
          </a:p>
          <a:p>
            <a:r>
              <a:rPr lang="da-DK" dirty="0" err="1" smtClean="0"/>
              <a:t>Convert</a:t>
            </a:r>
            <a:r>
              <a:rPr lang="da-DK" dirty="0" smtClean="0"/>
              <a:t> </a:t>
            </a:r>
            <a:r>
              <a:rPr lang="da-DK" dirty="0" err="1" smtClean="0"/>
              <a:t>existing</a:t>
            </a:r>
            <a:r>
              <a:rPr lang="da-DK" dirty="0" smtClean="0"/>
              <a:t> Java </a:t>
            </a:r>
            <a:r>
              <a:rPr lang="da-DK" dirty="0" err="1" smtClean="0"/>
              <a:t>code</a:t>
            </a:r>
            <a:r>
              <a:rPr lang="da-DK" dirty="0" smtClean="0"/>
              <a:t> to </a:t>
            </a:r>
            <a:r>
              <a:rPr lang="da-DK" dirty="0" err="1" smtClean="0"/>
              <a:t>Kotlin</a:t>
            </a:r>
            <a:endParaRPr lang="da-DK" dirty="0" smtClean="0"/>
          </a:p>
          <a:p>
            <a:pPr lvl="1"/>
            <a:r>
              <a:rPr lang="da-DK" dirty="0" smtClean="0"/>
              <a:t>Code -&gt; </a:t>
            </a:r>
            <a:r>
              <a:rPr lang="da-DK" dirty="0" err="1" smtClean="0"/>
              <a:t>Convert</a:t>
            </a:r>
            <a:r>
              <a:rPr lang="da-DK" dirty="0" smtClean="0"/>
              <a:t> Java File to </a:t>
            </a:r>
            <a:r>
              <a:rPr lang="da-DK" dirty="0" err="1" smtClean="0"/>
              <a:t>Kotlin</a:t>
            </a:r>
            <a:endParaRPr lang="da-DK" dirty="0" smtClean="0"/>
          </a:p>
          <a:p>
            <a:r>
              <a:rPr lang="da-DK" dirty="0" err="1" smtClean="0"/>
              <a:t>Add</a:t>
            </a:r>
            <a:r>
              <a:rPr lang="da-DK" dirty="0" smtClean="0"/>
              <a:t> </a:t>
            </a:r>
            <a:r>
              <a:rPr lang="da-DK" dirty="0" err="1" smtClean="0"/>
              <a:t>Kotlin</a:t>
            </a:r>
            <a:r>
              <a:rPr lang="da-DK" dirty="0" smtClean="0"/>
              <a:t> to an </a:t>
            </a:r>
            <a:r>
              <a:rPr lang="da-DK" dirty="0" err="1" smtClean="0"/>
              <a:t>existing</a:t>
            </a:r>
            <a:r>
              <a:rPr lang="da-DK" dirty="0" smtClean="0"/>
              <a:t> </a:t>
            </a:r>
            <a:r>
              <a:rPr lang="da-DK" dirty="0" err="1" smtClean="0"/>
              <a:t>project</a:t>
            </a:r>
            <a:r>
              <a:rPr lang="da-DK" dirty="0" smtClean="0"/>
              <a:t> (</a:t>
            </a:r>
            <a:r>
              <a:rPr lang="da-DK" dirty="0" err="1" smtClean="0"/>
              <a:t>without</a:t>
            </a:r>
            <a:r>
              <a:rPr lang="da-DK" dirty="0" smtClean="0"/>
              <a:t> support for </a:t>
            </a:r>
            <a:r>
              <a:rPr lang="da-DK" dirty="0" err="1" smtClean="0"/>
              <a:t>Kotlin</a:t>
            </a:r>
            <a:r>
              <a:rPr lang="da-DK" dirty="0" smtClean="0"/>
              <a:t>)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8</a:t>
            </a:fld>
            <a:endParaRPr lang="en-GB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770" y="2815118"/>
            <a:ext cx="4226936" cy="224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80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Anko</a:t>
            </a:r>
            <a:r>
              <a:rPr lang="da-DK" dirty="0" smtClean="0"/>
              <a:t> </a:t>
            </a:r>
            <a:r>
              <a:rPr lang="da-DK" dirty="0" err="1" smtClean="0"/>
              <a:t>library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Library to </a:t>
            </a:r>
            <a:r>
              <a:rPr lang="da-DK" dirty="0" err="1" smtClean="0"/>
              <a:t>build</a:t>
            </a:r>
            <a:r>
              <a:rPr lang="da-DK" dirty="0" smtClean="0"/>
              <a:t> Android UI in </a:t>
            </a:r>
            <a:r>
              <a:rPr lang="da-DK" dirty="0" err="1" smtClean="0"/>
              <a:t>Kotlin</a:t>
            </a:r>
            <a:endParaRPr lang="da-DK" dirty="0" smtClean="0"/>
          </a:p>
          <a:p>
            <a:pPr lvl="1"/>
            <a:r>
              <a:rPr lang="da-DK" dirty="0" smtClean="0"/>
              <a:t>And a </a:t>
            </a:r>
            <a:r>
              <a:rPr lang="da-DK" dirty="0" err="1" smtClean="0"/>
              <a:t>lot</a:t>
            </a:r>
            <a:r>
              <a:rPr lang="da-DK" dirty="0" smtClean="0"/>
              <a:t> more</a:t>
            </a:r>
          </a:p>
          <a:p>
            <a:r>
              <a:rPr lang="en-GB" dirty="0" smtClean="0"/>
              <a:t>https://github.com/Kotlin/anko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Kotlin and Android</a:t>
            </a:r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7743-8DAC-444F-A062-C915CB05B4E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17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3989</TotalTime>
  <Words>431</Words>
  <Application>Microsoft Office PowerPoint</Application>
  <PresentationFormat>Widescreen</PresentationFormat>
  <Paragraphs>95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Kotlin and Android</vt:lpstr>
      <vt:lpstr>Kotlin, vs Java</vt:lpstr>
      <vt:lpstr>Kotlin programming language, design goals</vt:lpstr>
      <vt:lpstr>Kotlin, a little syntax</vt:lpstr>
      <vt:lpstr>Kotlin, and Android</vt:lpstr>
      <vt:lpstr>Kotlin: Android, no more findVievById(…)</vt:lpstr>
      <vt:lpstr>Kotlin: Android event handlers</vt:lpstr>
      <vt:lpstr>Kotlin support in Android Studio</vt:lpstr>
      <vt:lpstr>Anko library</vt:lpstr>
    </vt:vector>
  </TitlesOfParts>
  <Company>EASJ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Kotlin and Android</dc:title>
  <dc:creator>Administrator</dc:creator>
  <cp:lastModifiedBy>Administrator</cp:lastModifiedBy>
  <cp:revision>18</cp:revision>
  <dcterms:created xsi:type="dcterms:W3CDTF">2018-03-14T06:57:19Z</dcterms:created>
  <dcterms:modified xsi:type="dcterms:W3CDTF">2018-04-05T06:11:12Z</dcterms:modified>
</cp:coreProperties>
</file>