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3" r:id="rId4"/>
    <p:sldId id="261" r:id="rId5"/>
    <p:sldId id="262" r:id="rId6"/>
    <p:sldId id="266" r:id="rId7"/>
    <p:sldId id="257" r:id="rId8"/>
    <p:sldId id="264" r:id="rId9"/>
    <p:sldId id="265" r:id="rId10"/>
    <p:sldId id="260" r:id="rId11"/>
    <p:sldId id="258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0905B-6345-40DB-8365-C21D6A9F7B66}" type="datetimeFigureOut">
              <a:rPr lang="da-DK" smtClean="0"/>
              <a:t>21-10-2016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FC362-349F-4F98-890F-8492A7B165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392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FC362-349F-4F98-890F-8492A7B1659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985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AC3C-A988-40A6-AE96-5E3515885CD8}" type="datetime1">
              <a:rPr lang="da-DK" smtClean="0"/>
              <a:t>21-10-2016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19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129-0C6D-45BD-A425-10E98623C26D}" type="datetime1">
              <a:rPr lang="da-DK" smtClean="0"/>
              <a:t>21-10-2016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189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0862-B119-43A7-842D-96F50B7F48BD}" type="datetime1">
              <a:rPr lang="da-DK" smtClean="0"/>
              <a:t>21-10-2016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228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E5C9-9A57-4541-B4FD-FA2B8E3E7B8D}" type="datetime1">
              <a:rPr lang="da-DK" smtClean="0"/>
              <a:t>21-10-2016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306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C047-63BA-4864-97B8-C059529DFA8A}" type="datetime1">
              <a:rPr lang="da-DK" smtClean="0"/>
              <a:t>21-10-2016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969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4763-2DC5-4A17-B72A-0271311428A1}" type="datetime1">
              <a:rPr lang="da-DK" smtClean="0"/>
              <a:t>21-10-2016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360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D4A0-3EDD-4717-A924-6AF214B49003}" type="datetime1">
              <a:rPr lang="da-DK" smtClean="0"/>
              <a:t>21-10-2016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279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F33C-0529-4AB9-92B6-30B031F5421C}" type="datetime1">
              <a:rPr lang="da-DK" smtClean="0"/>
              <a:t>21-10-2016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125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1B8D-F8A6-498A-A74A-4592419AC911}" type="datetime1">
              <a:rPr lang="da-DK" smtClean="0"/>
              <a:t>21-10-2016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630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20A7-253A-4E58-8DAC-B17D34BC97B5}" type="datetime1">
              <a:rPr lang="da-DK" smtClean="0"/>
              <a:t>21-10-2016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029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1F4-AC12-47CF-913D-884F1873CC5E}" type="datetime1">
              <a:rPr lang="da-DK" smtClean="0"/>
              <a:t>21-10-2016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488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16A2-A0AE-4330-9202-1B5A0FD732E2}" type="datetime1">
              <a:rPr lang="da-DK" smtClean="0"/>
              <a:t>21-10-2016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42D14-A9D1-47DA-ABF0-E1EE848159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921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Distributed </a:t>
            </a:r>
            <a:r>
              <a:rPr lang="da-DK" dirty="0" err="1" smtClean="0"/>
              <a:t>architectures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A </a:t>
            </a:r>
            <a:r>
              <a:rPr lang="da-DK" dirty="0" err="1" smtClean="0"/>
              <a:t>very</a:t>
            </a:r>
            <a:r>
              <a:rPr lang="da-DK" dirty="0" smtClean="0"/>
              <a:t> brief </a:t>
            </a:r>
            <a:r>
              <a:rPr lang="da-DK" dirty="0" err="1" smtClean="0"/>
              <a:t>overview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Distributed </a:t>
            </a:r>
            <a:r>
              <a:rPr lang="da-DK" dirty="0" err="1" smtClean="0"/>
              <a:t>architectures</a:t>
            </a:r>
            <a:r>
              <a:rPr lang="da-DK" dirty="0" smtClean="0"/>
              <a:t>/</a:t>
            </a:r>
            <a:r>
              <a:rPr lang="da-DK" dirty="0" err="1" smtClean="0"/>
              <a:t>revised</a:t>
            </a:r>
            <a:r>
              <a:rPr lang="da-DK" dirty="0" smtClean="0"/>
              <a:t> </a:t>
            </a:r>
            <a:r>
              <a:rPr lang="da-DK" dirty="0" err="1" smtClean="0"/>
              <a:t>after</a:t>
            </a:r>
            <a:r>
              <a:rPr lang="da-DK" dirty="0" smtClean="0"/>
              <a:t> Anders Børjesson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00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Pipeline: </a:t>
            </a:r>
            <a:r>
              <a:rPr lang="da-DK" dirty="0" err="1" smtClean="0"/>
              <a:t>Pipes</a:t>
            </a:r>
            <a:r>
              <a:rPr lang="da-DK" dirty="0" smtClean="0"/>
              <a:t> and filters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 smtClean="0"/>
              <a:t>A filter </a:t>
            </a:r>
            <a:r>
              <a:rPr lang="da-DK" dirty="0" err="1" smtClean="0"/>
              <a:t>read</a:t>
            </a:r>
            <a:r>
              <a:rPr lang="da-DK" dirty="0" smtClean="0"/>
              <a:t> input from a </a:t>
            </a:r>
            <a:r>
              <a:rPr lang="da-DK" dirty="0" err="1" smtClean="0"/>
              <a:t>pipe</a:t>
            </a:r>
            <a:r>
              <a:rPr lang="da-DK" dirty="0" smtClean="0"/>
              <a:t>, </a:t>
            </a:r>
            <a:r>
              <a:rPr lang="da-DK" dirty="0" err="1" smtClean="0"/>
              <a:t>process</a:t>
            </a:r>
            <a:r>
              <a:rPr lang="da-DK" dirty="0" smtClean="0"/>
              <a:t> the input, and </a:t>
            </a:r>
            <a:r>
              <a:rPr lang="da-DK" dirty="0" err="1" smtClean="0"/>
              <a:t>writes</a:t>
            </a:r>
            <a:r>
              <a:rPr lang="da-DK" dirty="0" smtClean="0"/>
              <a:t> it to </a:t>
            </a:r>
            <a:r>
              <a:rPr lang="da-DK" dirty="0" err="1" smtClean="0"/>
              <a:t>another</a:t>
            </a:r>
            <a:r>
              <a:rPr lang="da-DK" dirty="0" smtClean="0"/>
              <a:t> source</a:t>
            </a:r>
          </a:p>
          <a:p>
            <a:pPr lvl="1"/>
            <a:r>
              <a:rPr lang="da-DK" dirty="0" smtClean="0"/>
              <a:t>Data flows from filter to filter</a:t>
            </a:r>
          </a:p>
          <a:p>
            <a:pPr lvl="2"/>
            <a:r>
              <a:rPr lang="da-DK" dirty="0" smtClean="0"/>
              <a:t>Never </a:t>
            </a:r>
            <a:r>
              <a:rPr lang="da-DK" dirty="0" err="1" smtClean="0"/>
              <a:t>backwards</a:t>
            </a:r>
            <a:endParaRPr lang="da-DK" dirty="0" smtClean="0"/>
          </a:p>
          <a:p>
            <a:r>
              <a:rPr lang="da-DK" dirty="0" err="1" smtClean="0"/>
              <a:t>Like</a:t>
            </a:r>
            <a:r>
              <a:rPr lang="da-DK" dirty="0" smtClean="0"/>
              <a:t> an </a:t>
            </a:r>
            <a:r>
              <a:rPr lang="da-DK" dirty="0" err="1" smtClean="0"/>
              <a:t>assembly</a:t>
            </a:r>
            <a:r>
              <a:rPr lang="da-DK" dirty="0" smtClean="0"/>
              <a:t> line in a </a:t>
            </a:r>
            <a:r>
              <a:rPr lang="da-DK" dirty="0" err="1" smtClean="0"/>
              <a:t>factory</a:t>
            </a:r>
            <a:endParaRPr lang="da-DK" dirty="0" smtClean="0"/>
          </a:p>
          <a:p>
            <a:r>
              <a:rPr lang="da-DK" dirty="0" smtClean="0"/>
              <a:t>Filters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on </a:t>
            </a:r>
            <a:r>
              <a:rPr lang="da-DK" dirty="0" err="1" smtClean="0"/>
              <a:t>different</a:t>
            </a:r>
            <a:r>
              <a:rPr lang="da-DK" dirty="0" smtClean="0"/>
              <a:t> hosts.</a:t>
            </a:r>
          </a:p>
          <a:p>
            <a:pPr lvl="1"/>
            <a:r>
              <a:rPr lang="da-DK" dirty="0" err="1" smtClean="0"/>
              <a:t>Pipes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network</a:t>
            </a:r>
            <a:r>
              <a:rPr lang="da-DK" dirty="0" smtClean="0"/>
              <a:t> </a:t>
            </a:r>
            <a:r>
              <a:rPr lang="da-DK" dirty="0" err="1" smtClean="0"/>
              <a:t>connections</a:t>
            </a:r>
            <a:endParaRPr lang="da-DK" dirty="0" smtClean="0"/>
          </a:p>
          <a:p>
            <a:pPr lvl="1"/>
            <a:r>
              <a:rPr lang="da-DK" dirty="0" err="1" smtClean="0"/>
              <a:t>Dragging</a:t>
            </a:r>
            <a:r>
              <a:rPr lang="da-DK" dirty="0" smtClean="0"/>
              <a:t> or </a:t>
            </a:r>
            <a:r>
              <a:rPr lang="da-DK" dirty="0" err="1" smtClean="0"/>
              <a:t>pushing</a:t>
            </a:r>
            <a:r>
              <a:rPr lang="da-DK" dirty="0" smtClean="0"/>
              <a:t> data </a:t>
            </a:r>
            <a:r>
              <a:rPr lang="da-DK" dirty="0" err="1" smtClean="0"/>
              <a:t>through</a:t>
            </a:r>
            <a:r>
              <a:rPr lang="da-DK" dirty="0" smtClean="0"/>
              <a:t> the filters</a:t>
            </a:r>
            <a:endParaRPr lang="da-DK" dirty="0"/>
          </a:p>
        </p:txBody>
      </p:sp>
      <p:pic>
        <p:nvPicPr>
          <p:cNvPr id="2050" name="Picture 2" descr="http://social.technet.microsoft.com/wiki/cfs-file.ashx/__key/communityserver-wikis-components-files/00-00-00-00-05/7242.sharepoint_2D00_fast_2D00_search_2D00_pipeline_2D00_architecture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90688"/>
            <a:ext cx="5181600" cy="345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felt 5"/>
          <p:cNvSpPr txBox="1"/>
          <p:nvPr/>
        </p:nvSpPr>
        <p:spPr>
          <a:xfrm>
            <a:off x="6621422" y="5549341"/>
            <a:ext cx="4583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/>
              <a:t>http://social.technet.microsoft.com/wiki/contents/articles/7244.sharepoint-2010-customize-fast-search-to-crawl-related-data-lookup-columns.aspx</a:t>
            </a:r>
            <a:endParaRPr lang="da-DK" sz="1000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56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Peer-to-Peer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Peers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equal</a:t>
            </a:r>
            <a:endParaRPr lang="da-DK" dirty="0" smtClean="0"/>
          </a:p>
          <a:p>
            <a:r>
              <a:rPr lang="da-DK" dirty="0" smtClean="0"/>
              <a:t>Peers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come</a:t>
            </a:r>
            <a:r>
              <a:rPr lang="da-DK" dirty="0" smtClean="0"/>
              <a:t> and go</a:t>
            </a:r>
          </a:p>
          <a:p>
            <a:r>
              <a:rPr lang="da-DK" dirty="0" err="1" smtClean="0"/>
              <a:t>Each</a:t>
            </a:r>
            <a:r>
              <a:rPr lang="da-DK" dirty="0" smtClean="0"/>
              <a:t> peer </a:t>
            </a:r>
            <a:r>
              <a:rPr lang="da-DK" dirty="0" err="1" smtClean="0"/>
              <a:t>play</a:t>
            </a:r>
            <a:r>
              <a:rPr lang="da-DK" dirty="0" smtClean="0"/>
              <a:t> the </a:t>
            </a:r>
            <a:r>
              <a:rPr lang="da-DK" dirty="0" err="1" smtClean="0"/>
              <a:t>role</a:t>
            </a:r>
            <a:r>
              <a:rPr lang="da-DK" dirty="0" smtClean="0"/>
              <a:t> of </a:t>
            </a:r>
            <a:r>
              <a:rPr lang="da-DK" dirty="0" err="1" smtClean="0"/>
              <a:t>both</a:t>
            </a:r>
            <a:r>
              <a:rPr lang="da-DK" dirty="0" smtClean="0"/>
              <a:t> a </a:t>
            </a:r>
            <a:r>
              <a:rPr lang="da-DK" dirty="0" err="1" smtClean="0"/>
              <a:t>client</a:t>
            </a:r>
            <a:r>
              <a:rPr lang="da-DK" dirty="0" smtClean="0"/>
              <a:t> and a server.</a:t>
            </a:r>
          </a:p>
          <a:p>
            <a:pPr lvl="1"/>
            <a:r>
              <a:rPr lang="da-DK" dirty="0" smtClean="0"/>
              <a:t>The </a:t>
            </a:r>
            <a:r>
              <a:rPr lang="da-DK" dirty="0" err="1" smtClean="0"/>
              <a:t>client</a:t>
            </a:r>
            <a:r>
              <a:rPr lang="da-DK" dirty="0" smtClean="0"/>
              <a:t> part </a:t>
            </a:r>
            <a:r>
              <a:rPr lang="da-DK" dirty="0" err="1" smtClean="0"/>
              <a:t>connects</a:t>
            </a:r>
            <a:r>
              <a:rPr lang="da-DK" dirty="0" smtClean="0"/>
              <a:t> to </a:t>
            </a:r>
            <a:r>
              <a:rPr lang="da-DK" dirty="0" err="1" smtClean="0"/>
              <a:t>another</a:t>
            </a:r>
            <a:r>
              <a:rPr lang="da-DK" dirty="0" smtClean="0"/>
              <a:t> </a:t>
            </a:r>
            <a:r>
              <a:rPr lang="da-DK" dirty="0" err="1" smtClean="0"/>
              <a:t>peer’s</a:t>
            </a:r>
            <a:r>
              <a:rPr lang="da-DK" dirty="0" smtClean="0"/>
              <a:t> server part and asks for service</a:t>
            </a:r>
          </a:p>
          <a:p>
            <a:r>
              <a:rPr lang="da-DK" dirty="0" smtClean="0"/>
              <a:t>General problem</a:t>
            </a:r>
          </a:p>
          <a:p>
            <a:pPr lvl="1"/>
            <a:r>
              <a:rPr lang="da-DK" dirty="0" smtClean="0"/>
              <a:t>How do peers find </a:t>
            </a:r>
            <a:r>
              <a:rPr lang="da-DK" dirty="0" err="1" smtClean="0"/>
              <a:t>each</a:t>
            </a:r>
            <a:r>
              <a:rPr lang="da-DK" dirty="0" smtClean="0"/>
              <a:t> </a:t>
            </a:r>
            <a:r>
              <a:rPr lang="da-DK" dirty="0" err="1" smtClean="0"/>
              <a:t>other</a:t>
            </a:r>
            <a:r>
              <a:rPr lang="da-DK" dirty="0" smtClean="0"/>
              <a:t>?</a:t>
            </a:r>
          </a:p>
          <a:p>
            <a:pPr lvl="1"/>
            <a:r>
              <a:rPr lang="da-DK" dirty="0" smtClean="0"/>
              <a:t>Solution 1: Mixed </a:t>
            </a:r>
            <a:r>
              <a:rPr lang="da-DK" dirty="0" err="1" smtClean="0"/>
              <a:t>architecture</a:t>
            </a:r>
            <a:endParaRPr lang="da-DK" dirty="0" smtClean="0"/>
          </a:p>
          <a:p>
            <a:pPr lvl="2"/>
            <a:r>
              <a:rPr lang="da-DK" dirty="0" smtClean="0"/>
              <a:t>Registry / Index / Repository has information on location of peers</a:t>
            </a:r>
          </a:p>
          <a:p>
            <a:pPr lvl="3"/>
            <a:r>
              <a:rPr lang="da-DK" dirty="0" smtClean="0"/>
              <a:t>A server !</a:t>
            </a:r>
          </a:p>
          <a:p>
            <a:pPr lvl="1"/>
            <a:r>
              <a:rPr lang="da-DK" dirty="0" smtClean="0"/>
              <a:t>Solution 2: Pure </a:t>
            </a:r>
            <a:r>
              <a:rPr lang="da-DK" dirty="0" err="1" smtClean="0"/>
              <a:t>distributed</a:t>
            </a:r>
            <a:r>
              <a:rPr lang="da-DK" dirty="0" smtClean="0"/>
              <a:t> system</a:t>
            </a:r>
          </a:p>
          <a:p>
            <a:pPr lvl="2"/>
            <a:r>
              <a:rPr lang="da-DK" dirty="0" smtClean="0"/>
              <a:t>No </a:t>
            </a:r>
            <a:r>
              <a:rPr lang="da-DK" dirty="0" err="1" smtClean="0"/>
              <a:t>registry</a:t>
            </a:r>
            <a:r>
              <a:rPr lang="da-DK" dirty="0" smtClean="0"/>
              <a:t> …</a:t>
            </a:r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07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Layers</a:t>
            </a:r>
            <a:r>
              <a:rPr lang="da-DK" dirty="0" smtClean="0"/>
              <a:t> / </a:t>
            </a:r>
            <a:r>
              <a:rPr lang="da-DK" dirty="0" err="1" smtClean="0"/>
              <a:t>Tiers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 smtClean="0"/>
              <a:t>An </a:t>
            </a:r>
            <a:r>
              <a:rPr lang="da-DK" dirty="0" err="1" smtClean="0"/>
              <a:t>application</a:t>
            </a:r>
            <a:r>
              <a:rPr lang="da-DK" dirty="0" smtClean="0"/>
              <a:t> is </a:t>
            </a:r>
            <a:r>
              <a:rPr lang="da-DK" dirty="0" err="1" smtClean="0"/>
              <a:t>often</a:t>
            </a:r>
            <a:r>
              <a:rPr lang="da-DK" dirty="0" smtClean="0"/>
              <a:t> </a:t>
            </a:r>
            <a:r>
              <a:rPr lang="da-DK" dirty="0" err="1" smtClean="0"/>
              <a:t>divided</a:t>
            </a:r>
            <a:r>
              <a:rPr lang="da-DK" dirty="0" smtClean="0"/>
              <a:t> </a:t>
            </a:r>
            <a:r>
              <a:rPr lang="da-DK" dirty="0" err="1" smtClean="0"/>
              <a:t>into</a:t>
            </a:r>
            <a:r>
              <a:rPr lang="da-DK" dirty="0" smtClean="0"/>
              <a:t> </a:t>
            </a:r>
            <a:r>
              <a:rPr lang="da-DK" dirty="0" err="1" smtClean="0"/>
              <a:t>layers</a:t>
            </a:r>
            <a:r>
              <a:rPr lang="da-DK" dirty="0" smtClean="0"/>
              <a:t>.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layers</a:t>
            </a:r>
            <a:r>
              <a:rPr lang="da-DK" dirty="0" smtClean="0"/>
              <a:t> </a:t>
            </a:r>
            <a:r>
              <a:rPr lang="da-DK" dirty="0" err="1" smtClean="0"/>
              <a:t>might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on </a:t>
            </a:r>
            <a:r>
              <a:rPr lang="da-DK" dirty="0" err="1" smtClean="0"/>
              <a:t>different</a:t>
            </a:r>
            <a:r>
              <a:rPr lang="da-DK" dirty="0" smtClean="0"/>
              <a:t> hosts </a:t>
            </a:r>
            <a:r>
              <a:rPr lang="da-DK" dirty="0" err="1" smtClean="0"/>
              <a:t>connected</a:t>
            </a:r>
            <a:r>
              <a:rPr lang="da-DK" dirty="0" smtClean="0"/>
              <a:t> by a </a:t>
            </a:r>
            <a:r>
              <a:rPr lang="da-DK" dirty="0" err="1" smtClean="0"/>
              <a:t>network</a:t>
            </a:r>
            <a:endParaRPr lang="da-DK" dirty="0"/>
          </a:p>
          <a:p>
            <a:pPr lvl="1"/>
            <a:r>
              <a:rPr lang="da-DK" dirty="0" smtClean="0"/>
              <a:t>The </a:t>
            </a:r>
            <a:r>
              <a:rPr lang="da-DK" dirty="0" err="1" smtClean="0"/>
              <a:t>layers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often</a:t>
            </a:r>
            <a:r>
              <a:rPr lang="da-DK" dirty="0" smtClean="0"/>
              <a:t> </a:t>
            </a:r>
            <a:r>
              <a:rPr lang="da-DK" dirty="0" err="1" smtClean="0"/>
              <a:t>called</a:t>
            </a:r>
            <a:r>
              <a:rPr lang="da-DK" dirty="0" smtClean="0"/>
              <a:t> </a:t>
            </a:r>
            <a:r>
              <a:rPr lang="da-DK" dirty="0" err="1" smtClean="0"/>
              <a:t>Tiers</a:t>
            </a:r>
            <a:r>
              <a:rPr lang="da-DK" dirty="0" smtClean="0"/>
              <a:t>, </a:t>
            </a:r>
            <a:r>
              <a:rPr lang="da-DK" dirty="0" err="1" smtClean="0"/>
              <a:t>then</a:t>
            </a:r>
            <a:endParaRPr lang="da-DK" dirty="0" smtClean="0"/>
          </a:p>
          <a:p>
            <a:pPr lvl="1"/>
            <a:r>
              <a:rPr lang="da-DK" dirty="0" err="1" smtClean="0"/>
              <a:t>Example</a:t>
            </a:r>
            <a:endParaRPr lang="da-DK" dirty="0" smtClean="0"/>
          </a:p>
          <a:p>
            <a:pPr lvl="2"/>
            <a:r>
              <a:rPr lang="da-DK" dirty="0" smtClean="0"/>
              <a:t>2sem: Application - Database</a:t>
            </a:r>
          </a:p>
          <a:p>
            <a:pPr lvl="2"/>
            <a:r>
              <a:rPr lang="da-DK" dirty="0" smtClean="0"/>
              <a:t>Browser – Web/</a:t>
            </a:r>
            <a:r>
              <a:rPr lang="da-DK" dirty="0" err="1" smtClean="0"/>
              <a:t>application</a:t>
            </a:r>
            <a:r>
              <a:rPr lang="da-DK" dirty="0" smtClean="0"/>
              <a:t> server (</a:t>
            </a:r>
            <a:r>
              <a:rPr lang="da-DK" dirty="0" err="1" smtClean="0"/>
              <a:t>middle</a:t>
            </a:r>
            <a:r>
              <a:rPr lang="da-DK" dirty="0" smtClean="0"/>
              <a:t> tier) - Database</a:t>
            </a:r>
          </a:p>
          <a:p>
            <a:endParaRPr lang="da-DK" dirty="0"/>
          </a:p>
        </p:txBody>
      </p:sp>
      <p:pic>
        <p:nvPicPr>
          <p:cNvPr id="1028" name="Picture 4" descr="https://kitchaiyong.files.wordpress.com/2010/10/figure-1_6-common-layered-application-architecture1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59" y="1521812"/>
            <a:ext cx="6244328" cy="339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2</a:t>
            </a:fld>
            <a:endParaRPr lang="da-DK"/>
          </a:p>
        </p:txBody>
      </p:sp>
      <p:sp>
        <p:nvSpPr>
          <p:cNvPr id="8" name="Tekstfelt 7"/>
          <p:cNvSpPr txBox="1"/>
          <p:nvPr/>
        </p:nvSpPr>
        <p:spPr>
          <a:xfrm>
            <a:off x="6019800" y="5352585"/>
            <a:ext cx="5744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/>
              <a:t>http://www.guidanceshare.com/wiki/Application_Architecture_Guide_-_Chapter_9_-_Layers_and_Tiers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67651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3895" y="365125"/>
            <a:ext cx="3516923" cy="6120081"/>
          </a:xfrm>
        </p:spPr>
        <p:txBody>
          <a:bodyPr/>
          <a:lstStyle/>
          <a:p>
            <a:r>
              <a:rPr lang="en-GB" dirty="0" smtClean="0"/>
              <a:t>Example Rich/Fat/Thick applications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3</a:t>
            </a:fld>
            <a:endParaRPr lang="da-DK"/>
          </a:p>
        </p:txBody>
      </p:sp>
      <p:pic>
        <p:nvPicPr>
          <p:cNvPr id="3074" name="Picture 2" descr="Ee658104.a0583784-5eab-405b-8cd9-4ce01d55df4b(en-us,PandP.10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964" y="365125"/>
            <a:ext cx="6146753" cy="557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felt 6"/>
          <p:cNvSpPr txBox="1"/>
          <p:nvPr/>
        </p:nvSpPr>
        <p:spPr>
          <a:xfrm>
            <a:off x="8610600" y="5903750"/>
            <a:ext cx="3219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https://msdn.microsoft.com/en-us/library/ee658104.aspx</a:t>
            </a:r>
          </a:p>
        </p:txBody>
      </p:sp>
    </p:spTree>
    <p:extLst>
      <p:ext uri="{BB962C8B-B14F-4D97-AF65-F5344CB8AC3E}">
        <p14:creationId xmlns:p14="http://schemas.microsoft.com/office/powerpoint/2010/main" val="23328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3895" y="365125"/>
            <a:ext cx="3066757" cy="6120081"/>
          </a:xfrm>
        </p:spPr>
        <p:txBody>
          <a:bodyPr/>
          <a:lstStyle/>
          <a:p>
            <a:r>
              <a:rPr lang="en-GB" dirty="0" smtClean="0"/>
              <a:t>Example Mobile applications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4</a:t>
            </a:fld>
            <a:endParaRPr lang="da-DK"/>
          </a:p>
        </p:txBody>
      </p:sp>
      <p:pic>
        <p:nvPicPr>
          <p:cNvPr id="1026" name="Picture 2" descr="Ee658104.c8a7050b-d48b-4fe8-b3de-c59e6b3b742e(en-us,PandP.10)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203" y="318997"/>
            <a:ext cx="5542671" cy="603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felt 6"/>
          <p:cNvSpPr txBox="1"/>
          <p:nvPr/>
        </p:nvSpPr>
        <p:spPr>
          <a:xfrm>
            <a:off x="8793480" y="5868114"/>
            <a:ext cx="3219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https://msdn.microsoft.com/en-us/library/ee658104.aspx</a:t>
            </a:r>
          </a:p>
        </p:txBody>
      </p:sp>
    </p:spTree>
    <p:extLst>
      <p:ext uri="{BB962C8B-B14F-4D97-AF65-F5344CB8AC3E}">
        <p14:creationId xmlns:p14="http://schemas.microsoft.com/office/powerpoint/2010/main" val="215939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3895" y="365125"/>
            <a:ext cx="3066757" cy="6120081"/>
          </a:xfrm>
        </p:spPr>
        <p:txBody>
          <a:bodyPr/>
          <a:lstStyle/>
          <a:p>
            <a:r>
              <a:rPr lang="en-GB" dirty="0" smtClean="0"/>
              <a:t>Example Web /Thin applications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5</a:t>
            </a:fld>
            <a:endParaRPr lang="da-DK"/>
          </a:p>
        </p:txBody>
      </p:sp>
      <p:pic>
        <p:nvPicPr>
          <p:cNvPr id="4098" name="Picture 2" descr="Ee658104.83ae5a18-d230-4569-aac0-82ce5e30ea61(en-us,PandP.10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980" y="199360"/>
            <a:ext cx="6090481" cy="6033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8822450" y="6110129"/>
            <a:ext cx="3219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https://msdn.microsoft.com/en-us/library/ee658104.aspx</a:t>
            </a:r>
          </a:p>
        </p:txBody>
      </p:sp>
    </p:spTree>
    <p:extLst>
      <p:ext uri="{BB962C8B-B14F-4D97-AF65-F5344CB8AC3E}">
        <p14:creationId xmlns:p14="http://schemas.microsoft.com/office/powerpoint/2010/main" val="372585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Three types of distribution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Client servers</a:t>
            </a:r>
          </a:p>
          <a:p>
            <a:r>
              <a:rPr lang="da-DK" sz="3600" dirty="0" smtClean="0"/>
              <a:t>Peer to peer</a:t>
            </a:r>
          </a:p>
          <a:p>
            <a:r>
              <a:rPr lang="da-DK" sz="3600" dirty="0" smtClean="0"/>
              <a:t>pipelines</a:t>
            </a:r>
            <a:endParaRPr lang="en-GB" sz="36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10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Client-Server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Server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 err="1" smtClean="0"/>
              <a:t>Always</a:t>
            </a:r>
            <a:r>
              <a:rPr lang="da-DK" dirty="0" smtClean="0"/>
              <a:t> on</a:t>
            </a:r>
          </a:p>
          <a:p>
            <a:r>
              <a:rPr lang="da-DK" dirty="0" err="1" smtClean="0"/>
              <a:t>Welknown</a:t>
            </a:r>
            <a:r>
              <a:rPr lang="da-DK" dirty="0" smtClean="0"/>
              <a:t> </a:t>
            </a:r>
            <a:r>
              <a:rPr lang="da-DK" dirty="0" err="1" smtClean="0"/>
              <a:t>address</a:t>
            </a:r>
            <a:r>
              <a:rPr lang="da-DK" dirty="0" smtClean="0"/>
              <a:t> (host + port)</a:t>
            </a:r>
          </a:p>
          <a:p>
            <a:r>
              <a:rPr lang="da-DK" dirty="0" smtClean="0"/>
              <a:t>TCP</a:t>
            </a:r>
          </a:p>
          <a:p>
            <a:pPr lvl="1"/>
            <a:r>
              <a:rPr lang="da-DK" dirty="0" smtClean="0"/>
              <a:t>Waits for </a:t>
            </a:r>
            <a:r>
              <a:rPr lang="da-DK" dirty="0" err="1" smtClean="0"/>
              <a:t>incoming</a:t>
            </a:r>
            <a:r>
              <a:rPr lang="da-DK" dirty="0" smtClean="0"/>
              <a:t> </a:t>
            </a:r>
            <a:r>
              <a:rPr lang="da-DK" dirty="0" err="1" smtClean="0"/>
              <a:t>client</a:t>
            </a:r>
            <a:r>
              <a:rPr lang="da-DK" dirty="0" smtClean="0"/>
              <a:t> </a:t>
            </a:r>
            <a:r>
              <a:rPr lang="da-DK" dirty="0" err="1" smtClean="0"/>
              <a:t>connections</a:t>
            </a:r>
            <a:endParaRPr lang="da-DK" dirty="0" smtClean="0"/>
          </a:p>
          <a:p>
            <a:r>
              <a:rPr lang="da-DK" dirty="0" smtClean="0"/>
              <a:t>UDP</a:t>
            </a:r>
          </a:p>
          <a:p>
            <a:pPr lvl="1"/>
            <a:r>
              <a:rPr lang="da-DK" dirty="0" smtClean="0"/>
              <a:t>Waits for </a:t>
            </a:r>
            <a:r>
              <a:rPr lang="da-DK" dirty="0" err="1" smtClean="0"/>
              <a:t>incomming</a:t>
            </a:r>
            <a:r>
              <a:rPr lang="da-DK" dirty="0" smtClean="0"/>
              <a:t> </a:t>
            </a:r>
            <a:r>
              <a:rPr lang="da-DK" dirty="0" err="1" smtClean="0"/>
              <a:t>client</a:t>
            </a:r>
            <a:r>
              <a:rPr lang="da-DK" dirty="0" smtClean="0"/>
              <a:t> </a:t>
            </a:r>
            <a:r>
              <a:rPr lang="da-DK" dirty="0" err="1" smtClean="0"/>
              <a:t>request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 smtClean="0"/>
              <a:t>Client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a-DK" dirty="0" err="1" smtClean="0"/>
              <a:t>Takes</a:t>
            </a:r>
            <a:r>
              <a:rPr lang="da-DK" dirty="0" smtClean="0"/>
              <a:t> the </a:t>
            </a:r>
            <a:r>
              <a:rPr lang="da-DK" dirty="0" err="1" smtClean="0"/>
              <a:t>initiative</a:t>
            </a:r>
            <a:endParaRPr lang="da-DK" dirty="0" smtClean="0"/>
          </a:p>
          <a:p>
            <a:r>
              <a:rPr lang="da-DK" dirty="0" smtClean="0"/>
              <a:t>TCP</a:t>
            </a:r>
          </a:p>
          <a:p>
            <a:pPr lvl="1"/>
            <a:r>
              <a:rPr lang="da-DK" dirty="0" smtClean="0"/>
              <a:t>Connects to the server</a:t>
            </a:r>
          </a:p>
          <a:p>
            <a:r>
              <a:rPr lang="da-DK" dirty="0" smtClean="0"/>
              <a:t>UDP</a:t>
            </a:r>
          </a:p>
          <a:p>
            <a:pPr lvl="1"/>
            <a:r>
              <a:rPr lang="da-DK" dirty="0" smtClean="0"/>
              <a:t>Send </a:t>
            </a:r>
            <a:r>
              <a:rPr lang="da-DK" dirty="0" err="1" smtClean="0"/>
              <a:t>request</a:t>
            </a:r>
            <a:r>
              <a:rPr lang="da-DK" dirty="0" smtClean="0"/>
              <a:t> (Datagram) to receiver / server</a:t>
            </a:r>
            <a:endParaRPr lang="da-DK" dirty="0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11" name="Pladsholder til sli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369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SOAP a twist of Client-Server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Provider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 err="1" smtClean="0"/>
              <a:t>Always</a:t>
            </a:r>
            <a:r>
              <a:rPr lang="da-DK" dirty="0" smtClean="0"/>
              <a:t> on</a:t>
            </a:r>
          </a:p>
          <a:p>
            <a:r>
              <a:rPr lang="da-DK" dirty="0" err="1" smtClean="0"/>
              <a:t>Welknown</a:t>
            </a:r>
            <a:r>
              <a:rPr lang="da-DK" dirty="0" smtClean="0"/>
              <a:t> </a:t>
            </a:r>
            <a:r>
              <a:rPr lang="da-DK" dirty="0" err="1" smtClean="0"/>
              <a:t>address</a:t>
            </a:r>
            <a:r>
              <a:rPr lang="da-DK" dirty="0" smtClean="0"/>
              <a:t> (host + port)</a:t>
            </a:r>
          </a:p>
          <a:p>
            <a:r>
              <a:rPr lang="da-DK" dirty="0" smtClean="0"/>
              <a:t>Provide the service by the WSDL-file</a:t>
            </a:r>
          </a:p>
          <a:p>
            <a:r>
              <a:rPr lang="da-DK" dirty="0" err="1" smtClean="0"/>
              <a:t>Wait</a:t>
            </a:r>
            <a:r>
              <a:rPr lang="da-DK" dirty="0" smtClean="0"/>
              <a:t> for a </a:t>
            </a:r>
            <a:r>
              <a:rPr lang="da-DK" dirty="0" err="1" smtClean="0"/>
              <a:t>method</a:t>
            </a:r>
            <a:r>
              <a:rPr lang="da-DK" dirty="0" smtClean="0"/>
              <a:t> </a:t>
            </a:r>
            <a:r>
              <a:rPr lang="da-DK" dirty="0" err="1" smtClean="0"/>
              <a:t>call</a:t>
            </a:r>
            <a:r>
              <a:rPr lang="da-DK" dirty="0" smtClean="0"/>
              <a:t> (from </a:t>
            </a:r>
            <a:r>
              <a:rPr lang="da-DK" dirty="0" err="1" smtClean="0"/>
              <a:t>consumer</a:t>
            </a:r>
            <a:r>
              <a:rPr lang="da-DK" dirty="0" smtClean="0"/>
              <a:t>)</a:t>
            </a:r>
          </a:p>
          <a:p>
            <a:r>
              <a:rPr lang="da-DK" dirty="0" smtClean="0"/>
              <a:t>All </a:t>
            </a:r>
            <a:r>
              <a:rPr lang="da-DK" dirty="0" err="1" smtClean="0"/>
              <a:t>calls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stateless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 smtClean="0"/>
              <a:t>Client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a-DK" dirty="0" err="1" smtClean="0"/>
              <a:t>Implements</a:t>
            </a:r>
            <a:r>
              <a:rPr lang="da-DK" dirty="0" smtClean="0"/>
              <a:t> the </a:t>
            </a:r>
            <a:r>
              <a:rPr lang="da-DK" dirty="0" err="1" smtClean="0"/>
              <a:t>wsdl</a:t>
            </a:r>
            <a:r>
              <a:rPr lang="da-DK" dirty="0" smtClean="0"/>
              <a:t>-file</a:t>
            </a:r>
          </a:p>
          <a:p>
            <a:r>
              <a:rPr lang="da-DK" dirty="0" err="1" smtClean="0"/>
              <a:t>Take</a:t>
            </a:r>
            <a:r>
              <a:rPr lang="da-DK" dirty="0" smtClean="0"/>
              <a:t> the </a:t>
            </a:r>
            <a:r>
              <a:rPr lang="da-DK" dirty="0" err="1" smtClean="0"/>
              <a:t>initiative</a:t>
            </a:r>
            <a:r>
              <a:rPr lang="da-DK" dirty="0" smtClean="0"/>
              <a:t> – </a:t>
            </a:r>
            <a:r>
              <a:rPr lang="da-DK" dirty="0" err="1" smtClean="0"/>
              <a:t>make</a:t>
            </a:r>
            <a:r>
              <a:rPr lang="da-DK" dirty="0" smtClean="0"/>
              <a:t> the </a:t>
            </a:r>
            <a:r>
              <a:rPr lang="da-DK" dirty="0" err="1" smtClean="0"/>
              <a:t>method</a:t>
            </a:r>
            <a:r>
              <a:rPr lang="da-DK" dirty="0" smtClean="0"/>
              <a:t> </a:t>
            </a:r>
            <a:r>
              <a:rPr lang="da-DK" dirty="0" err="1" smtClean="0"/>
              <a:t>call</a:t>
            </a:r>
            <a:endParaRPr lang="da-DK" dirty="0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11" name="Pladsholder til sli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56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REST </a:t>
            </a:r>
            <a:r>
              <a:rPr lang="da-DK" dirty="0" err="1" smtClean="0"/>
              <a:t>another</a:t>
            </a:r>
            <a:r>
              <a:rPr lang="da-DK" dirty="0" smtClean="0"/>
              <a:t> twist of Client-Server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 smtClean="0"/>
              <a:t>Restfull</a:t>
            </a:r>
            <a:r>
              <a:rPr lang="da-DK" dirty="0" smtClean="0"/>
              <a:t>-service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 err="1" smtClean="0"/>
              <a:t>Always</a:t>
            </a:r>
            <a:r>
              <a:rPr lang="da-DK" dirty="0" smtClean="0"/>
              <a:t> on</a:t>
            </a:r>
          </a:p>
          <a:p>
            <a:r>
              <a:rPr lang="da-DK" dirty="0" err="1" smtClean="0"/>
              <a:t>Welknown</a:t>
            </a:r>
            <a:r>
              <a:rPr lang="da-DK" dirty="0" smtClean="0"/>
              <a:t> </a:t>
            </a:r>
            <a:r>
              <a:rPr lang="da-DK" dirty="0" err="1" smtClean="0"/>
              <a:t>address</a:t>
            </a:r>
            <a:r>
              <a:rPr lang="da-DK" dirty="0" smtClean="0"/>
              <a:t> (host + port)</a:t>
            </a:r>
          </a:p>
          <a:p>
            <a:r>
              <a:rPr lang="da-DK" dirty="0" smtClean="0"/>
              <a:t>Provide the service by the URL</a:t>
            </a:r>
          </a:p>
          <a:p>
            <a:r>
              <a:rPr lang="da-DK" dirty="0" err="1" smtClean="0"/>
              <a:t>Wait</a:t>
            </a:r>
            <a:r>
              <a:rPr lang="da-DK" dirty="0" smtClean="0"/>
              <a:t> for a </a:t>
            </a:r>
            <a:r>
              <a:rPr lang="da-DK" dirty="0" err="1" smtClean="0"/>
              <a:t>call</a:t>
            </a:r>
            <a:r>
              <a:rPr lang="da-DK" dirty="0" smtClean="0"/>
              <a:t> to a </a:t>
            </a:r>
            <a:r>
              <a:rPr lang="da-DK" dirty="0" err="1" smtClean="0"/>
              <a:t>specific</a:t>
            </a:r>
            <a:r>
              <a:rPr lang="da-DK" dirty="0" smtClean="0"/>
              <a:t> URL</a:t>
            </a:r>
          </a:p>
          <a:p>
            <a:r>
              <a:rPr lang="da-DK" dirty="0" smtClean="0"/>
              <a:t>All </a:t>
            </a:r>
            <a:r>
              <a:rPr lang="da-DK" dirty="0" err="1" smtClean="0"/>
              <a:t>calls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stateless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 smtClean="0"/>
              <a:t>Client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a-DK" dirty="0" err="1" smtClean="0"/>
              <a:t>Take</a:t>
            </a:r>
            <a:r>
              <a:rPr lang="da-DK" dirty="0" smtClean="0"/>
              <a:t> the </a:t>
            </a:r>
            <a:r>
              <a:rPr lang="da-DK" dirty="0" err="1" smtClean="0"/>
              <a:t>initiative</a:t>
            </a:r>
            <a:endParaRPr lang="da-DK" dirty="0" smtClean="0"/>
          </a:p>
          <a:p>
            <a:r>
              <a:rPr lang="da-DK" dirty="0" err="1" smtClean="0"/>
              <a:t>make</a:t>
            </a:r>
            <a:r>
              <a:rPr lang="da-DK" dirty="0" smtClean="0"/>
              <a:t> the </a:t>
            </a:r>
            <a:r>
              <a:rPr lang="da-DK" dirty="0" err="1" smtClean="0"/>
              <a:t>call</a:t>
            </a:r>
            <a:r>
              <a:rPr lang="da-DK" dirty="0" smtClean="0"/>
              <a:t> by </a:t>
            </a:r>
            <a:r>
              <a:rPr lang="da-DK" dirty="0" err="1" smtClean="0"/>
              <a:t>using</a:t>
            </a:r>
            <a:r>
              <a:rPr lang="da-DK" dirty="0" smtClean="0"/>
              <a:t> the url 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call</a:t>
            </a:r>
            <a:r>
              <a:rPr lang="da-DK" dirty="0" smtClean="0"/>
              <a:t> </a:t>
            </a:r>
            <a:r>
              <a:rPr lang="da-DK" dirty="0" err="1" smtClean="0"/>
              <a:t>uses</a:t>
            </a:r>
            <a:r>
              <a:rPr lang="da-DK" dirty="0" smtClean="0"/>
              <a:t> the HTTP </a:t>
            </a:r>
            <a:r>
              <a:rPr lang="da-DK" dirty="0" err="1" smtClean="0"/>
              <a:t>methods</a:t>
            </a:r>
            <a:r>
              <a:rPr lang="da-DK" dirty="0" smtClean="0"/>
              <a:t> GET, PUT, POST, DELETE</a:t>
            </a:r>
            <a:endParaRPr lang="da-DK" dirty="0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Distributed architectures/revised after Anders Børjesson</a:t>
            </a:r>
            <a:endParaRPr lang="da-DK"/>
          </a:p>
        </p:txBody>
      </p:sp>
      <p:sp>
        <p:nvSpPr>
          <p:cNvPr id="11" name="Pladsholder til sli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2D14-A9D1-47DA-ABF0-E1EE848159EE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34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432</Words>
  <Application>Microsoft Office PowerPoint</Application>
  <PresentationFormat>Widescreen</PresentationFormat>
  <Paragraphs>99</Paragraphs>
  <Slides>11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Distributed architectures</vt:lpstr>
      <vt:lpstr>Layers / Tiers</vt:lpstr>
      <vt:lpstr>Example Rich/Fat/Thick applications</vt:lpstr>
      <vt:lpstr>Example Mobile applications</vt:lpstr>
      <vt:lpstr>Example Web /Thin applications</vt:lpstr>
      <vt:lpstr>Three types of distribution</vt:lpstr>
      <vt:lpstr>Client-Server</vt:lpstr>
      <vt:lpstr>SOAP a twist of Client-Server</vt:lpstr>
      <vt:lpstr>REST another twist of Client-Server</vt:lpstr>
      <vt:lpstr>Pipeline: Pipes and filters</vt:lpstr>
      <vt:lpstr>Peer-to-Peer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architectures</dc:title>
  <dc:creator>Anders Børjesson</dc:creator>
  <cp:lastModifiedBy>Administrator</cp:lastModifiedBy>
  <cp:revision>12</cp:revision>
  <dcterms:created xsi:type="dcterms:W3CDTF">2015-10-07T12:46:29Z</dcterms:created>
  <dcterms:modified xsi:type="dcterms:W3CDTF">2016-10-21T12:44:21Z</dcterms:modified>
</cp:coreProperties>
</file>