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60" r:id="rId4"/>
    <p:sldId id="257" r:id="rId5"/>
    <p:sldId id="258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88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C3F399-196B-4DE2-8891-706CD0FFDD83}" type="datetimeFigureOut">
              <a:rPr lang="da-DK" smtClean="0"/>
              <a:t>08-03-2017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552100-734E-40CD-90E6-3C57C45FA7B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60966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52100-734E-40CD-90E6-3C57C45FA7B0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615098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52100-734E-40CD-90E6-3C57C45FA7B0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09419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E39E8-E25E-470E-99F5-3050964D19C6}" type="datetime1">
              <a:rPr lang="da-DK" smtClean="0"/>
              <a:t>08-03-2017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Azure storage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87E74-7E61-43C1-B254-3A6D95E3C82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78365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B7B2-4688-463F-87D3-011FA1B965B6}" type="datetime1">
              <a:rPr lang="da-DK" smtClean="0"/>
              <a:t>08-03-2017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Azure storage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87E74-7E61-43C1-B254-3A6D95E3C82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28237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35585-5803-45EC-84EF-D947882006E7}" type="datetime1">
              <a:rPr lang="da-DK" smtClean="0"/>
              <a:t>08-03-2017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Azure storage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87E74-7E61-43C1-B254-3A6D95E3C82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98585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889C5-22D8-48CE-8818-081F6A9489B4}" type="datetime1">
              <a:rPr lang="da-DK" smtClean="0"/>
              <a:t>08-03-2017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Azure storage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87E74-7E61-43C1-B254-3A6D95E3C82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3160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4A41-9529-4A7A-9100-9C86D7BF2002}" type="datetime1">
              <a:rPr lang="da-DK" smtClean="0"/>
              <a:t>08-03-2017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Azure storage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87E74-7E61-43C1-B254-3A6D95E3C82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68613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BEF30-CCB8-4B1A-B165-7071484673AB}" type="datetime1">
              <a:rPr lang="da-DK" smtClean="0"/>
              <a:t>08-03-2017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Azure storage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87E74-7E61-43C1-B254-3A6D95E3C82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76163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4158F-E200-4EB7-BED9-5B139D3E3B63}" type="datetime1">
              <a:rPr lang="da-DK" smtClean="0"/>
              <a:t>08-03-2017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Azure storage</a:t>
            </a:r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87E74-7E61-43C1-B254-3A6D95E3C82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4814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987DE-57A4-42F2-8476-D70303D14A80}" type="datetime1">
              <a:rPr lang="da-DK" smtClean="0"/>
              <a:t>08-03-2017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Azure storage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87E74-7E61-43C1-B254-3A6D95E3C82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10109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6CF98-006F-4B10-BF7C-54B21719298B}" type="datetime1">
              <a:rPr lang="da-DK" smtClean="0"/>
              <a:t>08-03-2017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Azure storage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87E74-7E61-43C1-B254-3A6D95E3C82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56734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850A0-7AF1-4919-893D-35DF9C5F6E74}" type="datetime1">
              <a:rPr lang="da-DK" smtClean="0"/>
              <a:t>08-03-2017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Azure storage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87E74-7E61-43C1-B254-3A6D95E3C82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84438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5BD1E-ED23-457C-AD81-6E7231EC5E79}" type="datetime1">
              <a:rPr lang="da-DK" smtClean="0"/>
              <a:t>08-03-2017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Azure storage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87E74-7E61-43C1-B254-3A6D95E3C82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218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107D1-68BB-4C11-93B1-4DD81BAA3FBC}" type="datetime1">
              <a:rPr lang="da-DK" smtClean="0"/>
              <a:t>08-03-2017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smtClean="0"/>
              <a:t>Azure storage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87E74-7E61-43C1-B254-3A6D95E3C82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10936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Azure storage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err="1" smtClean="0"/>
              <a:t>Relational</a:t>
            </a:r>
            <a:r>
              <a:rPr lang="da-DK" dirty="0" smtClean="0"/>
              <a:t> databases, and more …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Azure </a:t>
            </a:r>
            <a:r>
              <a:rPr lang="da-DK" dirty="0" err="1" smtClean="0"/>
              <a:t>storage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87E74-7E61-43C1-B254-3A6D95E3C828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51986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Azure</a:t>
            </a:r>
            <a:r>
              <a:rPr lang="da-DK" dirty="0" smtClean="0"/>
              <a:t> </a:t>
            </a:r>
            <a:r>
              <a:rPr lang="da-DK" dirty="0" err="1" smtClean="0"/>
              <a:t>storage</a:t>
            </a:r>
            <a:r>
              <a:rPr lang="da-DK" dirty="0" smtClean="0"/>
              <a:t> </a:t>
            </a:r>
            <a:r>
              <a:rPr lang="da-DK" dirty="0" err="1" smtClean="0"/>
              <a:t>possibilities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 smtClean="0"/>
              <a:t>Azure offers </a:t>
            </a:r>
            <a:r>
              <a:rPr lang="da-DK" dirty="0" err="1" smtClean="0"/>
              <a:t>several</a:t>
            </a:r>
            <a:r>
              <a:rPr lang="da-DK" dirty="0" smtClean="0"/>
              <a:t> </a:t>
            </a:r>
            <a:r>
              <a:rPr lang="da-DK" dirty="0" err="1" smtClean="0"/>
              <a:t>storage</a:t>
            </a:r>
            <a:r>
              <a:rPr lang="da-DK" dirty="0" smtClean="0"/>
              <a:t> </a:t>
            </a:r>
            <a:r>
              <a:rPr lang="da-DK" dirty="0" err="1" smtClean="0"/>
              <a:t>possibilities</a:t>
            </a:r>
            <a:endParaRPr lang="da-DK" dirty="0" smtClean="0"/>
          </a:p>
          <a:p>
            <a:pPr lvl="1"/>
            <a:r>
              <a:rPr lang="da-DK" dirty="0" err="1" smtClean="0"/>
              <a:t>Relational</a:t>
            </a:r>
            <a:r>
              <a:rPr lang="da-DK" dirty="0" smtClean="0"/>
              <a:t> databases</a:t>
            </a:r>
          </a:p>
          <a:p>
            <a:pPr lvl="2"/>
            <a:r>
              <a:rPr lang="da-DK" dirty="0" smtClean="0"/>
              <a:t>Microsoft SQL Server database</a:t>
            </a:r>
          </a:p>
          <a:p>
            <a:pPr lvl="2"/>
            <a:r>
              <a:rPr lang="da-DK" dirty="0" err="1" smtClean="0"/>
              <a:t>MySQL</a:t>
            </a:r>
            <a:r>
              <a:rPr lang="da-DK" dirty="0" smtClean="0"/>
              <a:t> database</a:t>
            </a:r>
          </a:p>
          <a:p>
            <a:pPr lvl="1"/>
            <a:r>
              <a:rPr lang="da-DK" dirty="0" smtClean="0"/>
              <a:t>Document databases</a:t>
            </a:r>
          </a:p>
          <a:p>
            <a:pPr lvl="2"/>
            <a:r>
              <a:rPr lang="da-DK" dirty="0" smtClean="0"/>
              <a:t>Azure Document DB: </a:t>
            </a:r>
            <a:r>
              <a:rPr lang="da-DK" dirty="0" err="1" smtClean="0"/>
              <a:t>NoSQL</a:t>
            </a:r>
            <a:r>
              <a:rPr lang="da-DK" dirty="0" smtClean="0"/>
              <a:t> database</a:t>
            </a:r>
          </a:p>
          <a:p>
            <a:pPr lvl="2"/>
            <a:r>
              <a:rPr lang="da-DK" dirty="0" err="1" smtClean="0"/>
              <a:t>MongoDB</a:t>
            </a:r>
            <a:endParaRPr lang="da-DK" dirty="0" smtClean="0"/>
          </a:p>
          <a:p>
            <a:pPr lvl="1"/>
            <a:r>
              <a:rPr lang="da-DK" dirty="0" smtClean="0"/>
              <a:t>Storage</a:t>
            </a:r>
          </a:p>
          <a:p>
            <a:pPr lvl="2"/>
            <a:r>
              <a:rPr lang="da-DK" dirty="0" smtClean="0"/>
              <a:t>BLOB: </a:t>
            </a:r>
            <a:r>
              <a:rPr lang="da-DK" dirty="0" err="1" smtClean="0"/>
              <a:t>Binary</a:t>
            </a:r>
            <a:r>
              <a:rPr lang="da-DK" dirty="0" smtClean="0"/>
              <a:t> Large </a:t>
            </a:r>
            <a:r>
              <a:rPr lang="da-DK" dirty="0" err="1" smtClean="0"/>
              <a:t>OBjects</a:t>
            </a:r>
            <a:endParaRPr lang="da-DK" dirty="0" smtClean="0"/>
          </a:p>
          <a:p>
            <a:pPr lvl="2"/>
            <a:r>
              <a:rPr lang="da-DK" dirty="0" err="1" smtClean="0"/>
              <a:t>Tables</a:t>
            </a:r>
            <a:endParaRPr lang="da-DK" dirty="0" smtClean="0"/>
          </a:p>
          <a:p>
            <a:pPr lvl="2"/>
            <a:r>
              <a:rPr lang="da-DK" dirty="0" smtClean="0"/>
              <a:t>Queues: </a:t>
            </a:r>
            <a:r>
              <a:rPr lang="da-DK" dirty="0" err="1" smtClean="0"/>
              <a:t>Intended</a:t>
            </a:r>
            <a:r>
              <a:rPr lang="da-DK" dirty="0" smtClean="0"/>
              <a:t> for </a:t>
            </a:r>
            <a:r>
              <a:rPr lang="da-DK" dirty="0" err="1" smtClean="0"/>
              <a:t>communication</a:t>
            </a:r>
            <a:r>
              <a:rPr lang="da-DK" dirty="0" smtClean="0"/>
              <a:t> </a:t>
            </a:r>
            <a:r>
              <a:rPr lang="da-DK" dirty="0" err="1" smtClean="0"/>
              <a:t>between</a:t>
            </a:r>
            <a:r>
              <a:rPr lang="da-DK" dirty="0" smtClean="0"/>
              <a:t> services</a:t>
            </a:r>
          </a:p>
          <a:p>
            <a:pPr lvl="2"/>
            <a:r>
              <a:rPr lang="da-DK" dirty="0" smtClean="0"/>
              <a:t>Files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Azure storage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87E74-7E61-43C1-B254-3A6D95E3C828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07427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Azure</a:t>
            </a:r>
            <a:r>
              <a:rPr lang="da-DK" dirty="0" smtClean="0"/>
              <a:t>: </a:t>
            </a:r>
            <a:r>
              <a:rPr lang="da-DK" dirty="0"/>
              <a:t>U</a:t>
            </a:r>
            <a:r>
              <a:rPr lang="da-DK" dirty="0" smtClean="0"/>
              <a:t>sing SQL Server database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In </a:t>
            </a:r>
            <a:r>
              <a:rPr lang="da-DK" dirty="0" err="1" smtClean="0"/>
              <a:t>Azure</a:t>
            </a:r>
            <a:r>
              <a:rPr lang="da-DK" dirty="0" smtClean="0"/>
              <a:t> portal </a:t>
            </a:r>
            <a:r>
              <a:rPr lang="da-DK" dirty="0" err="1" smtClean="0"/>
              <a:t>make</a:t>
            </a:r>
            <a:r>
              <a:rPr lang="da-DK" dirty="0" smtClean="0"/>
              <a:t> an SQL Server database</a:t>
            </a:r>
          </a:p>
          <a:p>
            <a:pPr lvl="1"/>
            <a:r>
              <a:rPr lang="da-DK" dirty="0" smtClean="0"/>
              <a:t>Be patient …</a:t>
            </a:r>
          </a:p>
          <a:p>
            <a:r>
              <a:rPr lang="da-DK" dirty="0" err="1" smtClean="0"/>
              <a:t>When</a:t>
            </a:r>
            <a:r>
              <a:rPr lang="da-DK" dirty="0" smtClean="0"/>
              <a:t> </a:t>
            </a:r>
            <a:r>
              <a:rPr lang="da-DK" dirty="0" err="1" smtClean="0"/>
              <a:t>created</a:t>
            </a:r>
            <a:r>
              <a:rPr lang="da-DK" dirty="0" smtClean="0"/>
              <a:t> ….</a:t>
            </a:r>
            <a:r>
              <a:rPr lang="da-DK" dirty="0"/>
              <a:t> </a:t>
            </a:r>
            <a:r>
              <a:rPr lang="da-DK" dirty="0" smtClean="0"/>
              <a:t>Press the ”Open in Visual Studio” </a:t>
            </a:r>
            <a:r>
              <a:rPr lang="da-DK" dirty="0" err="1" smtClean="0"/>
              <a:t>button</a:t>
            </a:r>
            <a:endParaRPr lang="da-DK" dirty="0"/>
          </a:p>
          <a:p>
            <a:pPr lvl="1"/>
            <a:r>
              <a:rPr lang="da-DK" dirty="0" smtClean="0"/>
              <a:t>SQL Server </a:t>
            </a:r>
            <a:r>
              <a:rPr lang="da-DK" dirty="0" err="1" smtClean="0"/>
              <a:t>uses</a:t>
            </a:r>
            <a:r>
              <a:rPr lang="da-DK" dirty="0" smtClean="0"/>
              <a:t> TCP port 1443.</a:t>
            </a:r>
          </a:p>
          <a:p>
            <a:pPr lvl="1"/>
            <a:r>
              <a:rPr lang="da-DK" dirty="0" smtClean="0"/>
              <a:t>At </a:t>
            </a:r>
            <a:r>
              <a:rPr lang="da-DK" dirty="0" err="1" smtClean="0"/>
              <a:t>home</a:t>
            </a:r>
            <a:r>
              <a:rPr lang="da-DK" dirty="0" smtClean="0"/>
              <a:t>: Open </a:t>
            </a:r>
            <a:r>
              <a:rPr lang="da-DK" dirty="0" err="1" smtClean="0"/>
              <a:t>this</a:t>
            </a:r>
            <a:r>
              <a:rPr lang="da-DK" dirty="0" smtClean="0"/>
              <a:t> port in </a:t>
            </a:r>
            <a:r>
              <a:rPr lang="da-DK" dirty="0" err="1" smtClean="0"/>
              <a:t>your</a:t>
            </a:r>
            <a:r>
              <a:rPr lang="da-DK" dirty="0" smtClean="0"/>
              <a:t> firewall</a:t>
            </a:r>
          </a:p>
          <a:p>
            <a:pPr lvl="1"/>
            <a:r>
              <a:rPr lang="da-DK" dirty="0" smtClean="0"/>
              <a:t>At </a:t>
            </a:r>
            <a:r>
              <a:rPr lang="da-DK" dirty="0" err="1" smtClean="0"/>
              <a:t>school</a:t>
            </a:r>
            <a:r>
              <a:rPr lang="da-DK" dirty="0" smtClean="0"/>
              <a:t>: </a:t>
            </a:r>
            <a:r>
              <a:rPr lang="da-DK" dirty="0" err="1" smtClean="0"/>
              <a:t>Use</a:t>
            </a:r>
            <a:r>
              <a:rPr lang="da-DK" dirty="0" smtClean="0"/>
              <a:t> the </a:t>
            </a:r>
            <a:r>
              <a:rPr lang="da-DK" dirty="0" err="1" smtClean="0"/>
              <a:t>network</a:t>
            </a:r>
            <a:r>
              <a:rPr lang="da-DK" dirty="0" smtClean="0"/>
              <a:t> EGV5-DMU</a:t>
            </a:r>
          </a:p>
          <a:p>
            <a:pPr lvl="2"/>
            <a:r>
              <a:rPr lang="da-DK" dirty="0" smtClean="0"/>
              <a:t>Not </a:t>
            </a:r>
            <a:r>
              <a:rPr lang="da-DK" dirty="0" err="1" smtClean="0"/>
              <a:t>necessary</a:t>
            </a:r>
            <a:r>
              <a:rPr lang="da-DK" dirty="0" smtClean="0"/>
              <a:t> </a:t>
            </a:r>
            <a:r>
              <a:rPr lang="da-DK" dirty="0" err="1" smtClean="0"/>
              <a:t>any</a:t>
            </a:r>
            <a:r>
              <a:rPr lang="da-DK" dirty="0" smtClean="0"/>
              <a:t> more: Port 1443 </a:t>
            </a:r>
            <a:r>
              <a:rPr lang="da-DK" dirty="0" err="1" smtClean="0"/>
              <a:t>should</a:t>
            </a:r>
            <a:r>
              <a:rPr lang="da-DK" dirty="0" smtClean="0"/>
              <a:t> </a:t>
            </a:r>
            <a:r>
              <a:rPr lang="da-DK" dirty="0" err="1" smtClean="0"/>
              <a:t>be</a:t>
            </a:r>
            <a:r>
              <a:rPr lang="da-DK" dirty="0" smtClean="0"/>
              <a:t> open i the </a:t>
            </a:r>
            <a:r>
              <a:rPr lang="da-DK" dirty="0" err="1" smtClean="0"/>
              <a:t>schools</a:t>
            </a:r>
            <a:r>
              <a:rPr lang="da-DK" dirty="0" smtClean="0"/>
              <a:t> </a:t>
            </a:r>
            <a:r>
              <a:rPr lang="da-DK" dirty="0" err="1" smtClean="0"/>
              <a:t>network</a:t>
            </a:r>
            <a:endParaRPr lang="da-DK" dirty="0" smtClean="0"/>
          </a:p>
          <a:p>
            <a:r>
              <a:rPr lang="da-DK" dirty="0" err="1" smtClean="0"/>
              <a:t>Create</a:t>
            </a:r>
            <a:r>
              <a:rPr lang="da-DK" dirty="0" smtClean="0"/>
              <a:t> </a:t>
            </a:r>
            <a:r>
              <a:rPr lang="da-DK" dirty="0" err="1" smtClean="0"/>
              <a:t>tables</a:t>
            </a:r>
            <a:r>
              <a:rPr lang="da-DK" dirty="0" smtClean="0"/>
              <a:t> </a:t>
            </a:r>
            <a:r>
              <a:rPr lang="da-DK" dirty="0" err="1" smtClean="0"/>
              <a:t>etc</a:t>
            </a:r>
            <a:r>
              <a:rPr lang="da-DK" dirty="0" smtClean="0"/>
              <a:t> in Visual Studio and </a:t>
            </a:r>
          </a:p>
          <a:p>
            <a:pPr lvl="1"/>
            <a:r>
              <a:rPr lang="da-DK" dirty="0" smtClean="0"/>
              <a:t>Press the ”Update” </a:t>
            </a:r>
            <a:r>
              <a:rPr lang="da-DK" dirty="0" err="1" smtClean="0"/>
              <a:t>button</a:t>
            </a:r>
            <a:r>
              <a:rPr lang="da-DK" dirty="0" smtClean="0"/>
              <a:t> to </a:t>
            </a:r>
            <a:r>
              <a:rPr lang="da-DK" dirty="0" err="1" smtClean="0"/>
              <a:t>deploy</a:t>
            </a:r>
            <a:r>
              <a:rPr lang="da-DK" dirty="0" smtClean="0"/>
              <a:t> </a:t>
            </a:r>
            <a:r>
              <a:rPr lang="da-DK" dirty="0" err="1" smtClean="0"/>
              <a:t>your</a:t>
            </a:r>
            <a:r>
              <a:rPr lang="da-DK" dirty="0" smtClean="0"/>
              <a:t> </a:t>
            </a:r>
            <a:r>
              <a:rPr lang="da-DK" dirty="0" err="1" smtClean="0"/>
              <a:t>table</a:t>
            </a:r>
            <a:r>
              <a:rPr lang="da-DK" dirty="0" smtClean="0"/>
              <a:t> to </a:t>
            </a:r>
            <a:r>
              <a:rPr lang="da-DK" dirty="0" err="1" smtClean="0"/>
              <a:t>Azure</a:t>
            </a:r>
            <a:endParaRPr lang="da-DK" dirty="0" smtClean="0"/>
          </a:p>
          <a:p>
            <a:pPr lvl="1"/>
            <a:r>
              <a:rPr lang="da-DK" dirty="0" smtClean="0"/>
              <a:t>Be patient …</a:t>
            </a:r>
          </a:p>
          <a:p>
            <a:pPr lvl="1"/>
            <a:endParaRPr lang="da-DK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Azure storage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87E74-7E61-43C1-B254-3A6D95E3C828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4562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database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Cloud Explorer (Top-Left corner)</a:t>
            </a:r>
          </a:p>
          <a:p>
            <a:pPr lvl="1"/>
            <a:r>
              <a:rPr lang="en-US" dirty="0" smtClean="0"/>
              <a:t>SQL Databases</a:t>
            </a:r>
          </a:p>
          <a:p>
            <a:pPr lvl="2"/>
            <a:r>
              <a:rPr lang="en-US" dirty="0" smtClean="0"/>
              <a:t>Your database</a:t>
            </a:r>
          </a:p>
          <a:p>
            <a:r>
              <a:rPr lang="en-US" dirty="0" smtClean="0"/>
              <a:t>General database advices</a:t>
            </a:r>
          </a:p>
          <a:p>
            <a:pPr lvl="1"/>
            <a:r>
              <a:rPr lang="en-US" dirty="0" smtClean="0"/>
              <a:t>Id primary key identity </a:t>
            </a:r>
          </a:p>
          <a:p>
            <a:pPr lvl="2"/>
            <a:r>
              <a:rPr lang="en-US" dirty="0" smtClean="0"/>
              <a:t>Identity: The database will generate the values</a:t>
            </a:r>
          </a:p>
          <a:p>
            <a:pPr lvl="1"/>
            <a:r>
              <a:rPr lang="en-US" dirty="0" smtClean="0"/>
              <a:t>String-like type</a:t>
            </a:r>
          </a:p>
          <a:p>
            <a:pPr lvl="2"/>
            <a:r>
              <a:rPr lang="en-US" dirty="0" err="1" smtClean="0"/>
              <a:t>Nvarchar</a:t>
            </a:r>
            <a:r>
              <a:rPr lang="en-US" dirty="0" smtClean="0"/>
              <a:t>(</a:t>
            </a:r>
            <a:r>
              <a:rPr lang="en-US" dirty="0" err="1" smtClean="0"/>
              <a:t>max_length</a:t>
            </a:r>
            <a:r>
              <a:rPr lang="en-US" dirty="0" smtClean="0"/>
              <a:t>)</a:t>
            </a:r>
          </a:p>
          <a:p>
            <a:pPr lvl="2"/>
            <a:r>
              <a:rPr lang="en-US" i="1" dirty="0" smtClean="0"/>
              <a:t>N</a:t>
            </a:r>
            <a:r>
              <a:rPr lang="en-US" dirty="0" smtClean="0"/>
              <a:t> means Unicode</a:t>
            </a:r>
          </a:p>
          <a:p>
            <a:pPr lvl="2"/>
            <a:r>
              <a:rPr lang="en-US" dirty="0" err="1" smtClean="0"/>
              <a:t>Var</a:t>
            </a:r>
            <a:r>
              <a:rPr lang="en-US" dirty="0" smtClean="0"/>
              <a:t> means varying length</a:t>
            </a:r>
          </a:p>
          <a:p>
            <a:pPr lvl="1"/>
            <a:r>
              <a:rPr lang="en-US" dirty="0" smtClean="0"/>
              <a:t>If you need timestamps</a:t>
            </a:r>
          </a:p>
          <a:p>
            <a:pPr lvl="2"/>
            <a:r>
              <a:rPr lang="en-US" dirty="0" err="1" smtClean="0"/>
              <a:t>Datetime</a:t>
            </a:r>
            <a:r>
              <a:rPr lang="en-US" dirty="0" smtClean="0"/>
              <a:t> default </a:t>
            </a:r>
            <a:r>
              <a:rPr lang="en-US" dirty="0" err="1" smtClean="0"/>
              <a:t>getDate</a:t>
            </a:r>
            <a:r>
              <a:rPr lang="en-US" dirty="0" smtClean="0"/>
              <a:t>()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Azure storage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87E74-7E61-43C1-B254-3A6D95E3C828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30191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from Visual Studio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Port 1443 must be open for access</a:t>
            </a:r>
          </a:p>
          <a:p>
            <a:r>
              <a:rPr lang="en-US" dirty="0" smtClean="0"/>
              <a:t>Write </a:t>
            </a:r>
            <a:r>
              <a:rPr lang="en-US" dirty="0" smtClean="0"/>
              <a:t>some T-SQL</a:t>
            </a:r>
          </a:p>
          <a:p>
            <a:r>
              <a:rPr lang="en-US" dirty="0" smtClean="0"/>
              <a:t>Press the “Update” button to update the database structure </a:t>
            </a:r>
          </a:p>
          <a:p>
            <a:pPr lvl="1"/>
            <a:r>
              <a:rPr lang="en-US" dirty="0" smtClean="0"/>
              <a:t> Top-left corner of the SQL design pane</a:t>
            </a:r>
          </a:p>
          <a:p>
            <a:pPr lvl="1"/>
            <a:r>
              <a:rPr lang="en-US" dirty="0" smtClean="0"/>
              <a:t>Generates a script (with the changes) and executes the changes</a:t>
            </a:r>
          </a:p>
          <a:p>
            <a:pPr lvl="2"/>
            <a:r>
              <a:rPr lang="en-US" dirty="0" smtClean="0"/>
              <a:t>Take a little while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Azure storage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87E74-7E61-43C1-B254-3A6D95E3C828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08807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Connection </a:t>
            </a:r>
            <a:r>
              <a:rPr lang="da-DK" dirty="0" err="1" smtClean="0"/>
              <a:t>string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To </a:t>
            </a:r>
            <a:r>
              <a:rPr lang="da-DK" dirty="0" err="1" smtClean="0"/>
              <a:t>connect</a:t>
            </a:r>
            <a:r>
              <a:rPr lang="da-DK" dirty="0" smtClean="0"/>
              <a:t> to the </a:t>
            </a:r>
            <a:r>
              <a:rPr lang="da-DK" dirty="0" err="1" smtClean="0"/>
              <a:t>cloud</a:t>
            </a:r>
            <a:r>
              <a:rPr lang="da-DK" dirty="0" smtClean="0"/>
              <a:t> database from an </a:t>
            </a:r>
            <a:r>
              <a:rPr lang="da-DK" dirty="0" err="1" smtClean="0"/>
              <a:t>application</a:t>
            </a:r>
            <a:r>
              <a:rPr lang="da-DK" dirty="0" smtClean="0"/>
              <a:t>, </a:t>
            </a:r>
            <a:r>
              <a:rPr lang="da-DK" dirty="0" err="1" smtClean="0"/>
              <a:t>you</a:t>
            </a:r>
            <a:r>
              <a:rPr lang="da-DK" dirty="0" smtClean="0"/>
              <a:t> </a:t>
            </a:r>
            <a:r>
              <a:rPr lang="da-DK" dirty="0" err="1" smtClean="0"/>
              <a:t>need</a:t>
            </a:r>
            <a:r>
              <a:rPr lang="da-DK" dirty="0" smtClean="0"/>
              <a:t> a </a:t>
            </a:r>
            <a:r>
              <a:rPr lang="da-DK" dirty="0" err="1" smtClean="0"/>
              <a:t>connection</a:t>
            </a:r>
            <a:r>
              <a:rPr lang="da-DK" dirty="0" smtClean="0"/>
              <a:t> </a:t>
            </a:r>
            <a:r>
              <a:rPr lang="da-DK" dirty="0" err="1" smtClean="0"/>
              <a:t>string</a:t>
            </a:r>
            <a:r>
              <a:rPr lang="da-DK" dirty="0" smtClean="0"/>
              <a:t>.</a:t>
            </a:r>
            <a:endParaRPr lang="da-DK" dirty="0"/>
          </a:p>
          <a:p>
            <a:r>
              <a:rPr lang="da-DK" dirty="0" smtClean="0"/>
              <a:t>The </a:t>
            </a:r>
            <a:r>
              <a:rPr lang="da-DK" dirty="0" err="1" smtClean="0"/>
              <a:t>connection</a:t>
            </a:r>
            <a:r>
              <a:rPr lang="da-DK" dirty="0" smtClean="0"/>
              <a:t> </a:t>
            </a:r>
            <a:r>
              <a:rPr lang="da-DK" dirty="0" err="1" smtClean="0"/>
              <a:t>string</a:t>
            </a:r>
            <a:r>
              <a:rPr lang="da-DK" dirty="0" smtClean="0"/>
              <a:t> for </a:t>
            </a:r>
            <a:r>
              <a:rPr lang="da-DK" dirty="0" err="1" smtClean="0"/>
              <a:t>your</a:t>
            </a:r>
            <a:r>
              <a:rPr lang="da-DK" dirty="0" smtClean="0"/>
              <a:t> </a:t>
            </a:r>
            <a:r>
              <a:rPr lang="da-DK" dirty="0" err="1" smtClean="0"/>
              <a:t>cloud</a:t>
            </a:r>
            <a:r>
              <a:rPr lang="da-DK" dirty="0" smtClean="0"/>
              <a:t> database </a:t>
            </a:r>
            <a:r>
              <a:rPr lang="da-DK" dirty="0" err="1" smtClean="0"/>
              <a:t>can</a:t>
            </a:r>
            <a:r>
              <a:rPr lang="da-DK" dirty="0" smtClean="0"/>
              <a:t> </a:t>
            </a:r>
            <a:r>
              <a:rPr lang="da-DK" dirty="0" err="1" smtClean="0"/>
              <a:t>be</a:t>
            </a:r>
            <a:r>
              <a:rPr lang="da-DK" dirty="0" smtClean="0"/>
              <a:t> </a:t>
            </a:r>
            <a:r>
              <a:rPr lang="da-DK" dirty="0" err="1" smtClean="0"/>
              <a:t>found</a:t>
            </a:r>
            <a:r>
              <a:rPr lang="da-DK" dirty="0" smtClean="0"/>
              <a:t> i </a:t>
            </a:r>
            <a:r>
              <a:rPr lang="da-DK" dirty="0" err="1" smtClean="0"/>
              <a:t>Azure</a:t>
            </a:r>
            <a:r>
              <a:rPr lang="da-DK" dirty="0" smtClean="0"/>
              <a:t> portal</a:t>
            </a:r>
          </a:p>
          <a:p>
            <a:r>
              <a:rPr lang="da-DK" dirty="0" smtClean="0"/>
              <a:t>The </a:t>
            </a:r>
            <a:r>
              <a:rPr lang="da-DK" dirty="0" err="1" smtClean="0"/>
              <a:t>connection</a:t>
            </a:r>
            <a:r>
              <a:rPr lang="da-DK" dirty="0" smtClean="0"/>
              <a:t> </a:t>
            </a:r>
            <a:r>
              <a:rPr lang="da-DK" dirty="0" err="1" smtClean="0"/>
              <a:t>string</a:t>
            </a:r>
            <a:r>
              <a:rPr lang="da-DK" dirty="0" smtClean="0"/>
              <a:t> </a:t>
            </a:r>
            <a:r>
              <a:rPr lang="da-DK" dirty="0" err="1" smtClean="0"/>
              <a:t>include</a:t>
            </a:r>
            <a:r>
              <a:rPr lang="da-DK" dirty="0" smtClean="0"/>
              <a:t> </a:t>
            </a:r>
            <a:r>
              <a:rPr lang="da-DK" dirty="0" err="1" smtClean="0"/>
              <a:t>your</a:t>
            </a:r>
            <a:r>
              <a:rPr lang="da-DK" dirty="0" smtClean="0"/>
              <a:t> database </a:t>
            </a:r>
            <a:r>
              <a:rPr lang="da-DK" dirty="0" err="1" smtClean="0"/>
              <a:t>name</a:t>
            </a:r>
            <a:r>
              <a:rPr lang="da-DK" dirty="0" smtClean="0"/>
              <a:t> + password</a:t>
            </a:r>
          </a:p>
          <a:p>
            <a:r>
              <a:rPr lang="da-DK" dirty="0" smtClean="0"/>
              <a:t>The </a:t>
            </a:r>
            <a:r>
              <a:rPr lang="da-DK" dirty="0" err="1" smtClean="0"/>
              <a:t>connection</a:t>
            </a:r>
            <a:r>
              <a:rPr lang="da-DK" dirty="0" smtClean="0"/>
              <a:t> </a:t>
            </a:r>
            <a:r>
              <a:rPr lang="da-DK" dirty="0" err="1" smtClean="0"/>
              <a:t>string</a:t>
            </a:r>
            <a:r>
              <a:rPr lang="da-DK" dirty="0" smtClean="0"/>
              <a:t> </a:t>
            </a:r>
            <a:r>
              <a:rPr lang="da-DK" dirty="0" err="1" smtClean="0"/>
              <a:t>can</a:t>
            </a:r>
            <a:r>
              <a:rPr lang="da-DK" dirty="0" smtClean="0"/>
              <a:t> </a:t>
            </a:r>
            <a:r>
              <a:rPr lang="da-DK" dirty="0" err="1" smtClean="0"/>
              <a:t>be</a:t>
            </a:r>
            <a:r>
              <a:rPr lang="da-DK" dirty="0" smtClean="0"/>
              <a:t> </a:t>
            </a:r>
            <a:r>
              <a:rPr lang="da-DK" dirty="0" err="1" smtClean="0"/>
              <a:t>saved</a:t>
            </a:r>
            <a:r>
              <a:rPr lang="da-DK" dirty="0" smtClean="0"/>
              <a:t> in </a:t>
            </a:r>
            <a:r>
              <a:rPr lang="da-DK" dirty="0" err="1" smtClean="0"/>
              <a:t>your</a:t>
            </a:r>
            <a:r>
              <a:rPr lang="da-DK" dirty="0" smtClean="0"/>
              <a:t> C# </a:t>
            </a:r>
            <a:r>
              <a:rPr lang="da-DK" dirty="0" err="1" smtClean="0"/>
              <a:t>code</a:t>
            </a:r>
            <a:r>
              <a:rPr lang="da-DK" dirty="0" smtClean="0"/>
              <a:t> file</a:t>
            </a:r>
          </a:p>
          <a:p>
            <a:pPr lvl="1"/>
            <a:r>
              <a:rPr lang="da-DK" dirty="0" smtClean="0"/>
              <a:t>Or in the </a:t>
            </a:r>
            <a:r>
              <a:rPr lang="da-DK" dirty="0" err="1" smtClean="0"/>
              <a:t>App.config</a:t>
            </a:r>
            <a:r>
              <a:rPr lang="da-DK" dirty="0" smtClean="0"/>
              <a:t> file (</a:t>
            </a:r>
            <a:r>
              <a:rPr lang="da-DK" dirty="0" err="1" smtClean="0"/>
              <a:t>console</a:t>
            </a:r>
            <a:r>
              <a:rPr lang="da-DK" dirty="0" smtClean="0"/>
              <a:t> </a:t>
            </a:r>
            <a:r>
              <a:rPr lang="da-DK" dirty="0" err="1" smtClean="0"/>
              <a:t>app</a:t>
            </a:r>
            <a:r>
              <a:rPr lang="da-DK" dirty="0" smtClean="0"/>
              <a:t>)</a:t>
            </a:r>
          </a:p>
          <a:p>
            <a:pPr lvl="1"/>
            <a:r>
              <a:rPr lang="da-DK" dirty="0" smtClean="0"/>
              <a:t>Or in </a:t>
            </a:r>
            <a:r>
              <a:rPr lang="da-DK" dirty="0" err="1" smtClean="0"/>
              <a:t>Web.config</a:t>
            </a:r>
            <a:r>
              <a:rPr lang="da-DK" dirty="0" smtClean="0"/>
              <a:t> (WCF </a:t>
            </a:r>
            <a:r>
              <a:rPr lang="da-DK" dirty="0" err="1" smtClean="0"/>
              <a:t>provider</a:t>
            </a:r>
            <a:r>
              <a:rPr lang="da-DK" dirty="0"/>
              <a:t>)</a:t>
            </a:r>
            <a:endParaRPr lang="da-DK" dirty="0" smtClean="0"/>
          </a:p>
          <a:p>
            <a:endParaRPr lang="da-DK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Azure storage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87E74-7E61-43C1-B254-3A6D95E3C828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54164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Web service as front-end to databases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Using the database </a:t>
            </a:r>
            <a:r>
              <a:rPr lang="da-DK" dirty="0" err="1" smtClean="0"/>
              <a:t>causes</a:t>
            </a:r>
            <a:r>
              <a:rPr lang="da-DK" dirty="0" smtClean="0"/>
              <a:t> port problems</a:t>
            </a:r>
          </a:p>
          <a:p>
            <a:pPr lvl="1"/>
            <a:r>
              <a:rPr lang="da-DK" dirty="0" smtClean="0"/>
              <a:t>Port 1443 must </a:t>
            </a:r>
            <a:r>
              <a:rPr lang="da-DK" dirty="0" err="1" smtClean="0"/>
              <a:t>be</a:t>
            </a:r>
            <a:r>
              <a:rPr lang="da-DK" dirty="0" smtClean="0"/>
              <a:t> open</a:t>
            </a:r>
          </a:p>
          <a:p>
            <a:pPr lvl="2"/>
            <a:r>
              <a:rPr lang="da-DK" dirty="0" err="1" smtClean="0"/>
              <a:t>Usually</a:t>
            </a:r>
            <a:r>
              <a:rPr lang="da-DK" dirty="0" smtClean="0"/>
              <a:t> not open in firewalls</a:t>
            </a:r>
          </a:p>
          <a:p>
            <a:r>
              <a:rPr lang="da-DK" dirty="0" smtClean="0"/>
              <a:t>Solution: Put a web service </a:t>
            </a:r>
            <a:r>
              <a:rPr lang="da-DK" dirty="0" err="1" smtClean="0"/>
              <a:t>between</a:t>
            </a:r>
            <a:r>
              <a:rPr lang="da-DK" dirty="0" smtClean="0"/>
              <a:t> the </a:t>
            </a:r>
            <a:r>
              <a:rPr lang="da-DK" dirty="0" err="1" smtClean="0"/>
              <a:t>application</a:t>
            </a:r>
            <a:r>
              <a:rPr lang="da-DK" dirty="0" smtClean="0"/>
              <a:t> and the database</a:t>
            </a:r>
          </a:p>
          <a:p>
            <a:pPr lvl="1"/>
            <a:r>
              <a:rPr lang="da-DK" dirty="0" smtClean="0"/>
              <a:t>The web service runs on port 80</a:t>
            </a:r>
          </a:p>
          <a:p>
            <a:pPr lvl="2"/>
            <a:r>
              <a:rPr lang="da-DK" dirty="0" err="1" smtClean="0"/>
              <a:t>Usually</a:t>
            </a:r>
            <a:r>
              <a:rPr lang="da-DK" dirty="0" smtClean="0"/>
              <a:t> open in firewalls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Azure storage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87E74-7E61-43C1-B254-3A6D95E3C828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51450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Storage as back-end to web services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Web services </a:t>
            </a:r>
            <a:r>
              <a:rPr lang="da-DK" dirty="0" err="1" smtClean="0"/>
              <a:t>are</a:t>
            </a:r>
            <a:r>
              <a:rPr lang="da-DK" dirty="0" smtClean="0"/>
              <a:t> </a:t>
            </a:r>
            <a:r>
              <a:rPr lang="da-DK" dirty="0" err="1" smtClean="0"/>
              <a:t>stateless</a:t>
            </a:r>
            <a:endParaRPr lang="da-DK" dirty="0" smtClean="0"/>
          </a:p>
          <a:p>
            <a:r>
              <a:rPr lang="da-DK" dirty="0" smtClean="0"/>
              <a:t>Storage </a:t>
            </a:r>
            <a:r>
              <a:rPr lang="da-DK" dirty="0" err="1" smtClean="0"/>
              <a:t>can</a:t>
            </a:r>
            <a:r>
              <a:rPr lang="da-DK" dirty="0" smtClean="0"/>
              <a:t> </a:t>
            </a:r>
            <a:r>
              <a:rPr lang="da-DK" dirty="0" err="1" smtClean="0"/>
              <a:t>be</a:t>
            </a:r>
            <a:r>
              <a:rPr lang="da-DK" dirty="0" smtClean="0"/>
              <a:t> </a:t>
            </a:r>
            <a:r>
              <a:rPr lang="da-DK" dirty="0" err="1" smtClean="0"/>
              <a:t>used</a:t>
            </a:r>
            <a:r>
              <a:rPr lang="da-DK" dirty="0" smtClean="0"/>
              <a:t> as a back-end to web services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Azure storage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87E74-7E61-43C1-B254-3A6D95E3C828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574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12043</TotalTime>
  <Words>390</Words>
  <Application>Microsoft Office PowerPoint</Application>
  <PresentationFormat>Widescreen</PresentationFormat>
  <Paragraphs>81</Paragraphs>
  <Slides>8</Slides>
  <Notes>2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Azure storage</vt:lpstr>
      <vt:lpstr>Azure storage possibilities</vt:lpstr>
      <vt:lpstr>Azure: Using SQL Server database</vt:lpstr>
      <vt:lpstr>Create database</vt:lpstr>
      <vt:lpstr>Work from Visual Studio</vt:lpstr>
      <vt:lpstr>Connection string</vt:lpstr>
      <vt:lpstr>Web service as front-end to databases</vt:lpstr>
      <vt:lpstr>Storage as back-end to web services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Azure databases</dc:title>
  <dc:creator>Anders Børjesson</dc:creator>
  <cp:lastModifiedBy>Administrator</cp:lastModifiedBy>
  <cp:revision>21</cp:revision>
  <dcterms:created xsi:type="dcterms:W3CDTF">2015-09-15T17:01:41Z</dcterms:created>
  <dcterms:modified xsi:type="dcterms:W3CDTF">2017-03-09T09:09:57Z</dcterms:modified>
</cp:coreProperties>
</file>