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8" y="3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04046-C81A-4617-8705-4E7817F6E56A}" type="datetimeFigureOut">
              <a:rPr lang="en-US" smtClean="0"/>
              <a:t>2/4/2022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AD4C1-0A8A-47DC-906A-8DBE8FB3D6E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12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D4C1-0A8A-47DC-906A-8DBE8FB3D6E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036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3DCC-7C61-4D24-9BEE-2AA14152D067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5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D0F9-C668-403A-881F-B0FBFD57F00D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25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DE7E-5641-4F50-A9FE-143D8F54374B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75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B683-009F-4512-B1FC-8192CBA3BCCD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2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ACEC-9567-41E1-8F7E-385A62DBCAAC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C69C-85E2-4145-92DD-255103CC9EDA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1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968E-7036-49B2-B6DA-7F7AA567F70C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2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D17C-C539-4D20-A352-20E633BC2662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5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D001-5875-4B5E-B443-DBA2C6DB0F93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3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5305-18D2-4042-BC83-3194276CC270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9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2FB4-47B6-43CB-83F0-350010644C7E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64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C62B4-0F7E-4624-A901-423044EFDA6E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Software components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92C9-71FA-4B9A-8DFA-FD56DEB77D6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0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-sharpcorner.com/UploadFile/66489a/creating-C-Sharp-class-library-dll-using-visual-studio-2015-pre/" TargetMode="External"/><Relationship Id="rId2" Type="http://schemas.openxmlformats.org/officeDocument/2006/relationships/hyperlink" Target="https://en.wikipedia.org/wiki/Component-based_software_engineer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sdn.microsoft.com/en-us/library/gg597391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With special focus on DLL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9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Component-based software engineering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Separation of concerns</a:t>
            </a:r>
          </a:p>
          <a:p>
            <a:pPr lvl="1"/>
            <a:r>
              <a:rPr lang="en-US" dirty="0"/>
              <a:t>Encapsulation</a:t>
            </a:r>
          </a:p>
          <a:p>
            <a:pPr lvl="1"/>
            <a:r>
              <a:rPr lang="en-US" dirty="0"/>
              <a:t>Substitutable</a:t>
            </a:r>
          </a:p>
          <a:p>
            <a:pPr lvl="2"/>
            <a:r>
              <a:rPr lang="en-US" dirty="0"/>
              <a:t>Components can replace each other, provided they have the same interface</a:t>
            </a:r>
          </a:p>
          <a:p>
            <a:pPr lvl="1"/>
            <a:r>
              <a:rPr lang="en-US" dirty="0"/>
              <a:t>Reusability</a:t>
            </a:r>
          </a:p>
          <a:p>
            <a:pPr lvl="2"/>
            <a:r>
              <a:rPr lang="en-US" dirty="0"/>
              <a:t>Components can be used in different applications</a:t>
            </a:r>
          </a:p>
          <a:p>
            <a:r>
              <a:rPr lang="en-US" dirty="0"/>
              <a:t>Service-orientation </a:t>
            </a:r>
          </a:p>
          <a:p>
            <a:pPr lvl="1"/>
            <a:r>
              <a:rPr lang="en-US" dirty="0"/>
              <a:t>Components service applications</a:t>
            </a:r>
          </a:p>
          <a:p>
            <a:pPr lvl="1"/>
            <a:r>
              <a:rPr lang="en-US" dirty="0"/>
              <a:t>Components are placed on the host computer or accessed through a network (ex. web services)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20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requirements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Components must be</a:t>
            </a:r>
          </a:p>
          <a:p>
            <a:pPr lvl="1"/>
            <a:r>
              <a:rPr lang="en-US" dirty="0"/>
              <a:t>Fully documented</a:t>
            </a:r>
          </a:p>
          <a:p>
            <a:pPr lvl="1"/>
            <a:r>
              <a:rPr lang="en-US" dirty="0"/>
              <a:t>Thoroughly tested</a:t>
            </a:r>
          </a:p>
          <a:p>
            <a:pPr lvl="1"/>
            <a:r>
              <a:rPr lang="en-US" dirty="0"/>
              <a:t>Designed to be used in different context/applications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3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Microsoft DLL/class libraries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DLL = Dynamic Link Library</a:t>
            </a:r>
          </a:p>
          <a:p>
            <a:pPr lvl="1"/>
            <a:r>
              <a:rPr lang="en-US" dirty="0"/>
              <a:t>Aka. C# class libraries</a:t>
            </a:r>
          </a:p>
          <a:p>
            <a:r>
              <a:rPr lang="en-US" dirty="0"/>
              <a:t>Microsoft components</a:t>
            </a:r>
          </a:p>
          <a:p>
            <a:r>
              <a:rPr lang="en-US" dirty="0"/>
              <a:t>Different kinds of class libraries …</a:t>
            </a:r>
          </a:p>
          <a:p>
            <a:pPr lvl="1"/>
            <a:r>
              <a:rPr lang="en-US" dirty="0"/>
              <a:t>Problems ….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4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a DLL in Visual Studio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Create</a:t>
            </a:r>
            <a:r>
              <a:rPr lang="da-DK" dirty="0"/>
              <a:t> a solution</a:t>
            </a:r>
          </a:p>
          <a:p>
            <a:pPr lvl="1"/>
            <a:r>
              <a:rPr lang="da-DK" dirty="0"/>
              <a:t>Type: Class Library</a:t>
            </a:r>
          </a:p>
          <a:p>
            <a:r>
              <a:rPr lang="da-DK" dirty="0"/>
              <a:t>Make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classes</a:t>
            </a:r>
            <a:r>
              <a:rPr lang="en-GB" dirty="0"/>
              <a:t> + test + document your classes</a:t>
            </a:r>
          </a:p>
          <a:p>
            <a:r>
              <a:rPr lang="da-DK" dirty="0" err="1"/>
              <a:t>Use</a:t>
            </a:r>
            <a:r>
              <a:rPr lang="da-DK" dirty="0"/>
              <a:t> File Explorer</a:t>
            </a:r>
          </a:p>
          <a:p>
            <a:pPr lvl="1"/>
            <a:r>
              <a:rPr lang="da-DK" dirty="0"/>
              <a:t>Browse to the folder /bin/</a:t>
            </a:r>
            <a:r>
              <a:rPr lang="da-DK" dirty="0" err="1"/>
              <a:t>debug</a:t>
            </a:r>
            <a:r>
              <a:rPr lang="da-DK" dirty="0"/>
              <a:t> in </a:t>
            </a:r>
            <a:r>
              <a:rPr lang="da-DK" dirty="0" err="1"/>
              <a:t>your</a:t>
            </a:r>
            <a:r>
              <a:rPr lang="da-DK" dirty="0"/>
              <a:t> solution</a:t>
            </a:r>
          </a:p>
          <a:p>
            <a:pPr lvl="1"/>
            <a:r>
              <a:rPr lang="da-DK" dirty="0" err="1"/>
              <a:t>There</a:t>
            </a:r>
            <a:r>
              <a:rPr lang="da-DK" dirty="0"/>
              <a:t> is </a:t>
            </a:r>
            <a:r>
              <a:rPr lang="da-DK" dirty="0" err="1"/>
              <a:t>your</a:t>
            </a:r>
            <a:r>
              <a:rPr lang="da-DK" dirty="0"/>
              <a:t> DLL file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components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74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use</a:t>
            </a:r>
            <a:r>
              <a:rPr lang="da-DK" dirty="0"/>
              <a:t> a DLL in Visual Studio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Assuming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the DLL is </a:t>
            </a:r>
            <a:r>
              <a:rPr lang="da-DK" dirty="0" err="1"/>
              <a:t>placed</a:t>
            </a:r>
            <a:r>
              <a:rPr lang="da-DK" dirty="0"/>
              <a:t> </a:t>
            </a:r>
            <a:r>
              <a:rPr lang="da-DK" dirty="0" err="1"/>
              <a:t>somewhere</a:t>
            </a:r>
            <a:r>
              <a:rPr lang="da-DK" dirty="0"/>
              <a:t> in </a:t>
            </a:r>
            <a:r>
              <a:rPr lang="da-DK" dirty="0" err="1"/>
              <a:t>your</a:t>
            </a:r>
            <a:r>
              <a:rPr lang="da-DK" dirty="0"/>
              <a:t> file system.</a:t>
            </a:r>
          </a:p>
          <a:p>
            <a:r>
              <a:rPr lang="da-DK" dirty="0"/>
              <a:t>From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project</a:t>
            </a:r>
            <a:r>
              <a:rPr lang="da-DK" dirty="0"/>
              <a:t> ”Solution Explorer” find ”References” </a:t>
            </a:r>
          </a:p>
          <a:p>
            <a:pPr lvl="1"/>
            <a:r>
              <a:rPr lang="da-DK" dirty="0" err="1"/>
              <a:t>Add</a:t>
            </a:r>
            <a:r>
              <a:rPr lang="da-DK" dirty="0"/>
              <a:t> Reference …</a:t>
            </a:r>
          </a:p>
          <a:p>
            <a:pPr lvl="1"/>
            <a:r>
              <a:rPr lang="da-DK" dirty="0"/>
              <a:t>Browse: To the DLL file on </a:t>
            </a:r>
            <a:r>
              <a:rPr lang="da-DK" dirty="0" err="1"/>
              <a:t>your</a:t>
            </a:r>
            <a:r>
              <a:rPr lang="da-DK" dirty="0"/>
              <a:t> disk.</a:t>
            </a:r>
          </a:p>
          <a:p>
            <a:pPr lvl="1"/>
            <a:r>
              <a:rPr lang="da-DK" dirty="0"/>
              <a:t>Now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use</a:t>
            </a:r>
            <a:r>
              <a:rPr lang="da-DK" dirty="0"/>
              <a:t> the public </a:t>
            </a:r>
            <a:r>
              <a:rPr lang="da-DK" dirty="0" err="1"/>
              <a:t>classes</a:t>
            </a:r>
            <a:r>
              <a:rPr lang="da-DK" dirty="0"/>
              <a:t> etc. of the DLL file</a:t>
            </a:r>
          </a:p>
          <a:p>
            <a:pPr lvl="2"/>
            <a:r>
              <a:rPr lang="da-DK" dirty="0" err="1"/>
              <a:t>Don’t</a:t>
            </a:r>
            <a:r>
              <a:rPr lang="da-DK" dirty="0"/>
              <a:t> </a:t>
            </a:r>
            <a:r>
              <a:rPr lang="da-DK" dirty="0" err="1"/>
              <a:t>forget</a:t>
            </a:r>
            <a:r>
              <a:rPr lang="da-DK" dirty="0"/>
              <a:t> ”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NameSpaceOfTheClasses</a:t>
            </a:r>
            <a:r>
              <a:rPr lang="da-DK" dirty="0"/>
              <a:t>”</a:t>
            </a:r>
          </a:p>
          <a:p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components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25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further readings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Wikipedia</a:t>
            </a:r>
            <a:r>
              <a:rPr lang="en-US" dirty="0"/>
              <a:t> </a:t>
            </a:r>
            <a:r>
              <a:rPr lang="en-US" i="1" dirty="0"/>
              <a:t>Component-based software engineering</a:t>
            </a:r>
          </a:p>
          <a:p>
            <a:pPr lvl="1"/>
            <a:r>
              <a:rPr lang="en-US" dirty="0">
                <a:hlinkClick r:id="rId2"/>
              </a:rPr>
              <a:t>https://en.wikipedia.org/wiki/Component-based_software_engineering</a:t>
            </a:r>
            <a:endParaRPr lang="en-US" dirty="0"/>
          </a:p>
          <a:p>
            <a:r>
              <a:rPr lang="en-US" b="1" dirty="0"/>
              <a:t>Rizan Ali </a:t>
            </a:r>
            <a:r>
              <a:rPr lang="en-US" i="1" dirty="0"/>
              <a:t>Creating a Library Using Visual Studio 2015</a:t>
            </a:r>
          </a:p>
          <a:p>
            <a:pPr lvl="1"/>
            <a:r>
              <a:rPr lang="en-US" dirty="0">
                <a:hlinkClick r:id="rId3"/>
              </a:rPr>
              <a:t>http://www.c-sharpcorner.com/UploadFile/66489a/creating-C-Sharp-class-library-dll-using-visual-studio-2015-pre/</a:t>
            </a:r>
            <a:r>
              <a:rPr lang="en-US" dirty="0"/>
              <a:t> </a:t>
            </a:r>
          </a:p>
          <a:p>
            <a:r>
              <a:rPr lang="en-US" b="1" dirty="0"/>
              <a:t>MSDN</a:t>
            </a:r>
            <a:r>
              <a:rPr lang="en-US" dirty="0"/>
              <a:t> </a:t>
            </a:r>
            <a:r>
              <a:rPr lang="en-US" i="1" dirty="0"/>
              <a:t>Cross-Platform Development with the Portable Class Library</a:t>
            </a:r>
          </a:p>
          <a:p>
            <a:pPr lvl="1"/>
            <a:r>
              <a:rPr lang="en-US" dirty="0">
                <a:hlinkClick r:id="rId4"/>
              </a:rPr>
              <a:t>https://msdn.microsoft.com/en-us/library/gg597391.aspx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Software components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92C9-71FA-4B9A-8DFA-FD56DEB77D6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10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5710</TotalTime>
  <Words>298</Words>
  <Application>Microsoft Office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Software components</vt:lpstr>
      <vt:lpstr>Component-based software engineering</vt:lpstr>
      <vt:lpstr>General requirements</vt:lpstr>
      <vt:lpstr>Microsoft DLL/class libraries</vt:lpstr>
      <vt:lpstr>How to make a DLL in Visual Studio</vt:lpstr>
      <vt:lpstr>How to use a DLL in Visual Studio</vt:lpstr>
      <vt:lpstr>References and further readings</vt:lpstr>
    </vt:vector>
  </TitlesOfParts>
  <Company>Køge Handelsskole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components</dc:title>
  <dc:creator>Anders Kristian Børjesson</dc:creator>
  <cp:lastModifiedBy>Anders Kristian Børjesson</cp:lastModifiedBy>
  <cp:revision>12</cp:revision>
  <dcterms:created xsi:type="dcterms:W3CDTF">2015-08-17T06:24:30Z</dcterms:created>
  <dcterms:modified xsi:type="dcterms:W3CDTF">2022-02-04T08:48:15Z</dcterms:modified>
</cp:coreProperties>
</file>