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1" r:id="rId4"/>
    <p:sldId id="263" r:id="rId5"/>
    <p:sldId id="262" r:id="rId6"/>
    <p:sldId id="264" r:id="rId7"/>
    <p:sldId id="260" r:id="rId8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B854B9-EC2A-4403-BE20-1434516143B6}" type="datetimeFigureOut">
              <a:rPr lang="da-DK" smtClean="0"/>
              <a:t>26-02-2025</a:t>
            </a:fld>
            <a:endParaRPr lang="da-DK" dirty="0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FB99F0-075C-4635-83C9-611619CB063C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02203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99F0-075C-4635-83C9-611619CB063C}" type="slidenum">
              <a:rPr lang="da-DK" smtClean="0"/>
              <a:t>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48029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F6B08-2F05-4231-A375-0853C1E529B5}" type="datetime1">
              <a:rPr lang="da-DK" smtClean="0"/>
              <a:t>26-02-2025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CSS, Cascading Style Sheets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86175-9C97-4E45-89B3-9415ACCEBF6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43613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69221-1CE8-49EE-8BDD-4A2F2D90557B}" type="datetime1">
              <a:rPr lang="da-DK" smtClean="0"/>
              <a:t>26-02-2025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CSS, Cascading Style Sheets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86175-9C97-4E45-89B3-9415ACCEBF6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0146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0DF91-BBBC-42C9-97BF-28C9DAEB7796}" type="datetime1">
              <a:rPr lang="da-DK" smtClean="0"/>
              <a:t>26-02-2025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CSS, Cascading Style Sheets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86175-9C97-4E45-89B3-9415ACCEBF6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0713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2BC4C-DB77-4907-A917-6B8F054676E1}" type="datetime1">
              <a:rPr lang="da-DK" smtClean="0"/>
              <a:t>26-02-2025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CSS, Cascading Style Sheets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86175-9C97-4E45-89B3-9415ACCEBF6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81441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A8D1F-F367-4DEA-B405-B7FE140FDE3D}" type="datetime1">
              <a:rPr lang="da-DK" smtClean="0"/>
              <a:t>26-02-2025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CSS, Cascading Style Sheets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86175-9C97-4E45-89B3-9415ACCEBF6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12999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664E7-7469-475C-A8AD-E4A9A2F17E69}" type="datetime1">
              <a:rPr lang="da-DK" smtClean="0"/>
              <a:t>26-02-2025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CSS, Cascading Style Sheets</a:t>
            </a:r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86175-9C97-4E45-89B3-9415ACCEBF6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27719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3621-C30B-4575-8803-E56F5F298A29}" type="datetime1">
              <a:rPr lang="da-DK" smtClean="0"/>
              <a:t>26-02-2025</a:t>
            </a:fld>
            <a:endParaRPr lang="da-DK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CSS, Cascading Style Sheets</a:t>
            </a:r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86175-9C97-4E45-89B3-9415ACCEBF6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12345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9DA9D-E3CE-463D-9E74-1A469C61AF7C}" type="datetime1">
              <a:rPr lang="da-DK" smtClean="0"/>
              <a:t>26-02-2025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CSS, Cascading Style Sheets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86175-9C97-4E45-89B3-9415ACCEBF6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68693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3F108-A340-4DDC-9851-E47C4A644609}" type="datetime1">
              <a:rPr lang="da-DK" smtClean="0"/>
              <a:t>26-02-2025</a:t>
            </a:fld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CSS, Cascading Style Sheets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86175-9C97-4E45-89B3-9415ACCEBF6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01659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88693-EE2F-45AC-A97C-4E34CC9C2329}" type="datetime1">
              <a:rPr lang="da-DK" smtClean="0"/>
              <a:t>26-02-2025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CSS, Cascading Style Sheets</a:t>
            </a:r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86175-9C97-4E45-89B3-9415ACCEBF6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25091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838EA-DF46-4BF6-8B2A-65F51D48A309}" type="datetime1">
              <a:rPr lang="da-DK" smtClean="0"/>
              <a:t>26-02-2025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CSS, Cascading Style Sheets</a:t>
            </a:r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86175-9C97-4E45-89B3-9415ACCEBF6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09070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796CE-CB7E-40EB-8EAB-B22B9835CDB7}" type="datetime1">
              <a:rPr lang="da-DK" smtClean="0"/>
              <a:t>26-02-2025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dirty="0"/>
              <a:t>CSS, Cascading Style Sheets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86175-9C97-4E45-89B3-9415ACCEBF6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28173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CSS</a:t>
            </a:r>
            <a:br>
              <a:rPr lang="en-US" dirty="0"/>
            </a:br>
            <a:r>
              <a:rPr lang="en-US" sz="5400" dirty="0"/>
              <a:t>Cascading Style Sheets</a:t>
            </a:r>
            <a:endParaRPr lang="da-DK" sz="54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 very brief introduction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CSS, Cascading Style Sheets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86175-9C97-4E45-89B3-9415ACCEBF61}" type="slidenum">
              <a:rPr lang="da-DK" smtClean="0"/>
              <a:t>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45157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CSS</a:t>
            </a:r>
            <a:r>
              <a:rPr lang="en-US" dirty="0"/>
              <a:t> stands for </a:t>
            </a:r>
            <a:r>
              <a:rPr lang="en-US" b="1" dirty="0"/>
              <a:t>C</a:t>
            </a:r>
            <a:r>
              <a:rPr lang="en-US" dirty="0"/>
              <a:t>ascading </a:t>
            </a:r>
            <a:r>
              <a:rPr lang="en-US" b="1" dirty="0"/>
              <a:t>S</a:t>
            </a:r>
            <a:r>
              <a:rPr lang="en-US" dirty="0"/>
              <a:t>tyle </a:t>
            </a:r>
            <a:r>
              <a:rPr lang="en-US" b="1" dirty="0"/>
              <a:t>S</a:t>
            </a:r>
            <a:r>
              <a:rPr lang="en-US" dirty="0"/>
              <a:t>heets</a:t>
            </a:r>
          </a:p>
          <a:p>
            <a:r>
              <a:rPr lang="en-US" dirty="0"/>
              <a:t>CSS is a stylesheet language that describes the presentation of an HTML (or XML) document.</a:t>
            </a:r>
          </a:p>
          <a:p>
            <a:r>
              <a:rPr lang="en-US" dirty="0"/>
              <a:t>CSS describes </a:t>
            </a:r>
            <a:r>
              <a:rPr lang="en-US" b="1" dirty="0"/>
              <a:t>how HTML elements are displayed on screen, paper, or other media</a:t>
            </a:r>
            <a:endParaRPr lang="en-US" dirty="0"/>
          </a:p>
          <a:p>
            <a:r>
              <a:rPr lang="en-US" dirty="0"/>
              <a:t>CSS </a:t>
            </a:r>
            <a:r>
              <a:rPr lang="en-US" b="1" dirty="0"/>
              <a:t>saves a lot of work</a:t>
            </a:r>
            <a:r>
              <a:rPr lang="en-US" dirty="0"/>
              <a:t>. It can control the layout of multiple Web pages all at once</a:t>
            </a:r>
          </a:p>
          <a:p>
            <a:r>
              <a:rPr lang="en-US" dirty="0"/>
              <a:t>External Style Sheets are stored in </a:t>
            </a:r>
            <a:r>
              <a:rPr lang="en-US" b="1" dirty="0"/>
              <a:t>CSS files</a:t>
            </a:r>
            <a:endParaRPr lang="en-US" dirty="0"/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CSS, Cascading Style Sheets</a:t>
            </a:r>
          </a:p>
          <a:p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86175-9C97-4E45-89B3-9415ACCEBF61}" type="slidenum">
              <a:rPr lang="da-DK" smtClean="0"/>
              <a:t>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98245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 syntax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CSS is not XML</a:t>
            </a:r>
          </a:p>
          <a:p>
            <a:r>
              <a:rPr lang="en-US" dirty="0"/>
              <a:t>General syntax: CSS rule</a:t>
            </a:r>
          </a:p>
          <a:p>
            <a:pPr lvl="1"/>
            <a:r>
              <a:rPr lang="en-US" dirty="0"/>
              <a:t>selector { declarations }</a:t>
            </a:r>
          </a:p>
          <a:p>
            <a:r>
              <a:rPr lang="en-US" dirty="0"/>
              <a:t>CSS example</a:t>
            </a:r>
          </a:p>
          <a:p>
            <a:pPr lvl="1"/>
            <a:r>
              <a:rPr lang="en-US" dirty="0"/>
              <a:t>p { color: red; text-align: center}</a:t>
            </a:r>
          </a:p>
          <a:p>
            <a:pPr lvl="1"/>
            <a:r>
              <a:rPr lang="en-US" dirty="0"/>
              <a:t>Content of p (paragraph) elements are styled: red + aligned to the center of the line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CSS, Cascading Style Sheets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86175-9C97-4E45-89B3-9415ACCEBF61}" type="slidenum">
              <a:rPr lang="da-DK" smtClean="0"/>
              <a:t>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88774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ways to insert CSS	</a:t>
            </a:r>
            <a:endParaRPr lang="da-DK" dirty="0"/>
          </a:p>
        </p:txBody>
      </p:sp>
      <p:sp>
        <p:nvSpPr>
          <p:cNvPr id="6" name="Pladsholder til indhold 5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3547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External style sheet</a:t>
            </a:r>
          </a:p>
          <a:p>
            <a:pPr lvl="1"/>
            <a:r>
              <a:rPr lang="en-US" dirty="0"/>
              <a:t>Applies to all HTML document linking to the style file</a:t>
            </a:r>
          </a:p>
          <a:p>
            <a:pPr lvl="1"/>
            <a:r>
              <a:rPr lang="en-US" dirty="0"/>
              <a:t>Style rules are defined in a separate file, like mystyles.css</a:t>
            </a:r>
          </a:p>
          <a:p>
            <a:pPr lvl="1"/>
            <a:r>
              <a:rPr lang="en-US" dirty="0"/>
              <a:t>HTML documents refer to the style file (head section of the document)</a:t>
            </a:r>
          </a:p>
          <a:p>
            <a:pPr lvl="2"/>
            <a:r>
              <a:rPr lang="en-US" dirty="0"/>
              <a:t>&lt;link rel=“stylesheet” type=“text/css” href=“mystyles.css” /&gt;</a:t>
            </a:r>
          </a:p>
          <a:p>
            <a:r>
              <a:rPr lang="en-US" dirty="0"/>
              <a:t>Internal style sheet</a:t>
            </a:r>
          </a:p>
          <a:p>
            <a:pPr lvl="1"/>
            <a:r>
              <a:rPr lang="en-US" dirty="0"/>
              <a:t>Applies to a single HTML document</a:t>
            </a:r>
          </a:p>
          <a:p>
            <a:pPr lvl="1"/>
            <a:r>
              <a:rPr lang="en-US" dirty="0"/>
              <a:t>Style rules are defined in the </a:t>
            </a:r>
            <a:r>
              <a:rPr lang="en-US" i="1" dirty="0"/>
              <a:t>head</a:t>
            </a:r>
            <a:r>
              <a:rPr lang="en-US" dirty="0"/>
              <a:t> section of the HTML file</a:t>
            </a:r>
          </a:p>
          <a:p>
            <a:pPr lvl="1"/>
            <a:r>
              <a:rPr lang="en-US" dirty="0"/>
              <a:t>&lt;style&gt; p { color: blue; } h1 {color: orange; } &lt;/style&gt;</a:t>
            </a:r>
          </a:p>
          <a:p>
            <a:r>
              <a:rPr lang="en-US" dirty="0"/>
              <a:t>Inline styles</a:t>
            </a:r>
          </a:p>
          <a:p>
            <a:pPr lvl="1"/>
            <a:r>
              <a:rPr lang="en-US" dirty="0"/>
              <a:t>Applies to a single element</a:t>
            </a:r>
          </a:p>
          <a:p>
            <a:pPr lvl="1"/>
            <a:r>
              <a:rPr lang="en-US" dirty="0"/>
              <a:t>&lt;h1 style=“color: pink; font-size : large;”&gt;…&lt;/h1&gt;</a:t>
            </a:r>
          </a:p>
          <a:p>
            <a:r>
              <a:rPr lang="en-US" dirty="0"/>
              <a:t>Ties</a:t>
            </a:r>
          </a:p>
          <a:p>
            <a:pPr lvl="1"/>
            <a:r>
              <a:rPr lang="en-US" dirty="0"/>
              <a:t>inline styles override internal styles + external styles</a:t>
            </a:r>
          </a:p>
          <a:p>
            <a:pPr lvl="1"/>
            <a:r>
              <a:rPr lang="en-US" dirty="0"/>
              <a:t>Inline vs external: the last (in the file) wins</a:t>
            </a:r>
          </a:p>
          <a:p>
            <a:pPr lvl="2"/>
            <a:endParaRPr lang="da-DK" dirty="0"/>
          </a:p>
        </p:txBody>
      </p:sp>
      <p:sp>
        <p:nvSpPr>
          <p:cNvPr id="7" name="Pladsholder til sidefod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CSS, Cascading Style Sheets</a:t>
            </a:r>
          </a:p>
        </p:txBody>
      </p:sp>
      <p:sp>
        <p:nvSpPr>
          <p:cNvPr id="8" name="Pladsholder til slide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86175-9C97-4E45-89B3-9415ACCEBF61}" type="slidenum">
              <a:rPr lang="da-DK" smtClean="0"/>
              <a:t>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80767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 selectors: What should be styled …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Elements</a:t>
            </a:r>
          </a:p>
          <a:p>
            <a:pPr lvl="1"/>
            <a:r>
              <a:rPr lang="en-US" dirty="0"/>
              <a:t>The specified kind of HTML element is styled</a:t>
            </a:r>
          </a:p>
          <a:p>
            <a:pPr lvl="1"/>
            <a:r>
              <a:rPr lang="en-US" dirty="0"/>
              <a:t>Example: p { style rules } </a:t>
            </a:r>
          </a:p>
          <a:p>
            <a:pPr lvl="2"/>
            <a:r>
              <a:rPr lang="en-US" dirty="0"/>
              <a:t>all </a:t>
            </a:r>
            <a:r>
              <a:rPr lang="en-US" i="1" dirty="0"/>
              <a:t>p</a:t>
            </a:r>
            <a:r>
              <a:rPr lang="en-US" dirty="0"/>
              <a:t> (paragraph) elements are styled</a:t>
            </a:r>
          </a:p>
          <a:p>
            <a:r>
              <a:rPr lang="en-US" dirty="0"/>
              <a:t>ID</a:t>
            </a:r>
          </a:p>
          <a:p>
            <a:pPr lvl="1"/>
            <a:r>
              <a:rPr lang="en-US" dirty="0"/>
              <a:t>The element with the specified ID attribute is styled</a:t>
            </a:r>
          </a:p>
          <a:p>
            <a:pPr lvl="1"/>
            <a:r>
              <a:rPr lang="en-US" dirty="0"/>
              <a:t>ID should be unique within a web page</a:t>
            </a:r>
          </a:p>
          <a:p>
            <a:pPr lvl="2"/>
            <a:r>
              <a:rPr lang="en-US" dirty="0"/>
              <a:t>Only one element is styled</a:t>
            </a:r>
          </a:p>
          <a:p>
            <a:pPr lvl="1"/>
            <a:r>
              <a:rPr lang="en-US" dirty="0"/>
              <a:t>example HTML: </a:t>
            </a:r>
          </a:p>
          <a:p>
            <a:pPr lvl="2"/>
            <a:r>
              <a:rPr lang="en-US" dirty="0"/>
              <a:t>&lt;p id=“special”&gt;….&lt;/p&gt;</a:t>
            </a:r>
          </a:p>
          <a:p>
            <a:pPr lvl="1"/>
            <a:r>
              <a:rPr lang="en-US" dirty="0"/>
              <a:t>Example CSS: </a:t>
            </a:r>
            <a:r>
              <a:rPr lang="en-US" b="1" dirty="0"/>
              <a:t>#</a:t>
            </a:r>
            <a:r>
              <a:rPr lang="en-US" dirty="0"/>
              <a:t>special { style rules }</a:t>
            </a:r>
          </a:p>
          <a:p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Class</a:t>
            </a:r>
          </a:p>
          <a:p>
            <a:pPr lvl="1"/>
            <a:r>
              <a:rPr lang="en-US" dirty="0"/>
              <a:t>All elements of the specified class are styled</a:t>
            </a:r>
          </a:p>
          <a:p>
            <a:pPr lvl="1"/>
            <a:r>
              <a:rPr lang="en-US" dirty="0"/>
              <a:t>Example HTML: </a:t>
            </a:r>
          </a:p>
          <a:p>
            <a:pPr lvl="2"/>
            <a:r>
              <a:rPr lang="en-US" dirty="0"/>
              <a:t>&lt;p class=“red”&gt;…&lt;/p&gt;</a:t>
            </a:r>
          </a:p>
          <a:p>
            <a:pPr lvl="2"/>
            <a:r>
              <a:rPr lang="en-US" dirty="0"/>
              <a:t>&lt;h1 class=“red”&gt; … &lt;/h1&gt;</a:t>
            </a:r>
          </a:p>
          <a:p>
            <a:pPr lvl="1"/>
            <a:r>
              <a:rPr lang="en-US" dirty="0"/>
              <a:t>Example css: .red { color : red }</a:t>
            </a:r>
          </a:p>
          <a:p>
            <a:r>
              <a:rPr lang="en-US" dirty="0"/>
              <a:t>Grouping</a:t>
            </a:r>
          </a:p>
          <a:p>
            <a:pPr lvl="1"/>
            <a:r>
              <a:rPr lang="en-US" dirty="0"/>
              <a:t>Example css: p.red { color : red }</a:t>
            </a:r>
          </a:p>
          <a:p>
            <a:pPr lvl="1"/>
            <a:r>
              <a:rPr lang="en-US" dirty="0"/>
              <a:t>Only p elements with class=“red” are styled</a:t>
            </a:r>
          </a:p>
          <a:p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CSS, Cascading Style Sheets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86175-9C97-4E45-89B3-9415ACCEBF61}" type="slidenum">
              <a:rPr lang="da-DK" smtClean="0"/>
              <a:t>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62149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elements: div + span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HTML elements </a:t>
            </a:r>
            <a:r>
              <a:rPr lang="en-US" i="1" dirty="0"/>
              <a:t>div</a:t>
            </a:r>
            <a:r>
              <a:rPr lang="en-US" dirty="0"/>
              <a:t> (block level) and </a:t>
            </a:r>
            <a:r>
              <a:rPr lang="en-US" i="1" dirty="0"/>
              <a:t>span</a:t>
            </a:r>
            <a:r>
              <a:rPr lang="en-US" dirty="0"/>
              <a:t> (inline) does not have a visual appearance</a:t>
            </a:r>
          </a:p>
          <a:p>
            <a:pPr lvl="1"/>
            <a:r>
              <a:rPr lang="en-US" dirty="0"/>
              <a:t>Unless they are styled</a:t>
            </a:r>
          </a:p>
          <a:p>
            <a:r>
              <a:rPr lang="en-US" dirty="0"/>
              <a:t>Div and span are used for styling</a:t>
            </a:r>
          </a:p>
          <a:p>
            <a:pPr lvl="1"/>
            <a:r>
              <a:rPr lang="en-US" dirty="0"/>
              <a:t>And for JavaScript …</a:t>
            </a:r>
          </a:p>
          <a:p>
            <a:r>
              <a:rPr lang="en-US" dirty="0"/>
              <a:t>Div can be used to style a block</a:t>
            </a:r>
          </a:p>
          <a:p>
            <a:r>
              <a:rPr lang="en-US" dirty="0"/>
              <a:t>Span can be used to style elements inline.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CSS, Cascading Style Sheets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86175-9C97-4E45-89B3-9415ACCEBF61}" type="slidenum">
              <a:rPr lang="da-DK" smtClean="0"/>
              <a:t>6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20112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 validation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W3C has a CSS validator</a:t>
            </a:r>
            <a:endParaRPr lang="da-DK" dirty="0"/>
          </a:p>
          <a:p>
            <a:pPr lvl="1"/>
            <a:r>
              <a:rPr lang="da-DK" dirty="0"/>
              <a:t>https://jigsaw.w3.org/css-validator/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CSS, Cascading Style Sheets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86175-9C97-4E45-89B3-9415ACCEBF61}" type="slidenum">
              <a:rPr lang="da-DK" smtClean="0"/>
              <a:t>7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49880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10370</TotalTime>
  <Words>523</Words>
  <Application>Microsoft Office PowerPoint</Application>
  <PresentationFormat>Widescreen</PresentationFormat>
  <Paragraphs>77</Paragraphs>
  <Slides>7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CSS Cascading Style Sheets</vt:lpstr>
      <vt:lpstr>CSS</vt:lpstr>
      <vt:lpstr>CSS syntax</vt:lpstr>
      <vt:lpstr>Three ways to insert CSS </vt:lpstr>
      <vt:lpstr>CSS selectors: What should be styled …</vt:lpstr>
      <vt:lpstr>HTML elements: div + span</vt:lpstr>
      <vt:lpstr>CSS validation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CSS</dc:title>
  <dc:creator>Anders Børjesson</dc:creator>
  <cp:lastModifiedBy>Anders Kristian Børjesson</cp:lastModifiedBy>
  <cp:revision>31</cp:revision>
  <dcterms:created xsi:type="dcterms:W3CDTF">2015-10-27T14:11:00Z</dcterms:created>
  <dcterms:modified xsi:type="dcterms:W3CDTF">2025-02-26T06:44:53Z</dcterms:modified>
</cp:coreProperties>
</file>