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3" r:id="rId6"/>
    <p:sldId id="260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40182-D5DC-49A7-9D60-E66D47E6A675}" type="datetimeFigureOut">
              <a:rPr lang="da-DK" smtClean="0"/>
              <a:t>26-02-2025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6A2C9-8B1C-45CA-AA0D-84D7CBFA10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9922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6A2C9-8B1C-45CA-AA0D-84D7CBFA10CC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233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CB0A-8947-4FE4-906E-B0DAF149C991}" type="datetime1">
              <a:rPr lang="da-DK" smtClean="0"/>
              <a:t>26-02-2025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06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50C5B-7AEF-4D83-90A6-9A9E77EA8D2D}" type="datetime1">
              <a:rPr lang="da-DK" smtClean="0"/>
              <a:t>26-02-2025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129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1384-0C14-416F-B153-4F540C56357A}" type="datetime1">
              <a:rPr lang="da-DK" smtClean="0"/>
              <a:t>26-02-2025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569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612B-095A-41BD-BE70-AE8B73B69A0F}" type="datetime1">
              <a:rPr lang="da-DK" smtClean="0"/>
              <a:t>26-02-2025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442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120F5-0648-4CB4-A206-58506357C2E7}" type="datetime1">
              <a:rPr lang="da-DK" smtClean="0"/>
              <a:t>26-02-2025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3481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3D2F1-3391-45D2-A885-FAFC711903A0}" type="datetime1">
              <a:rPr lang="da-DK" smtClean="0"/>
              <a:t>26-02-2025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0925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D990-562C-4BB5-BE52-97112E7A486B}" type="datetime1">
              <a:rPr lang="da-DK" smtClean="0"/>
              <a:t>26-02-2025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9649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66606-A7B5-4942-824B-DF1B17E7ADF8}" type="datetime1">
              <a:rPr lang="da-DK" smtClean="0"/>
              <a:t>26-02-2025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105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CF6C-4382-49D7-9A42-F2F9F9EA2763}" type="datetime1">
              <a:rPr lang="da-DK" smtClean="0"/>
              <a:t>26-02-2025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0709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907A-0261-40C6-BCFB-6C7D810ED267}" type="datetime1">
              <a:rPr lang="da-DK" smtClean="0"/>
              <a:t>26-02-2025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562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FB69-9FED-4C47-8C31-13092E3029AB}" type="datetime1">
              <a:rPr lang="da-DK" smtClean="0"/>
              <a:t>26-02-2025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196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C40AF-DEA9-4246-BA31-09D2C775CE91}" type="datetime1">
              <a:rPr lang="da-DK" smtClean="0"/>
              <a:t>26-02-2025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HTML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015B2-8E8F-4E39-B0E7-F5DF94AFB5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585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validator.w3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ode.visualstudio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js/js_htmldom.as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HTML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brief introduction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2814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HTML, what is?	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HTML is a </a:t>
            </a:r>
            <a:r>
              <a:rPr lang="da-DK" b="1" dirty="0" err="1"/>
              <a:t>markup</a:t>
            </a:r>
            <a:r>
              <a:rPr lang="da-DK" dirty="0"/>
              <a:t> </a:t>
            </a:r>
            <a:r>
              <a:rPr lang="da-DK" dirty="0" err="1"/>
              <a:t>language</a:t>
            </a:r>
            <a:r>
              <a:rPr lang="da-DK" dirty="0"/>
              <a:t> for </a:t>
            </a:r>
            <a:r>
              <a:rPr lang="da-DK" b="1" dirty="0" err="1"/>
              <a:t>describing</a:t>
            </a:r>
            <a:r>
              <a:rPr lang="da-DK" dirty="0"/>
              <a:t> web </a:t>
            </a:r>
            <a:r>
              <a:rPr lang="da-DK" dirty="0" err="1"/>
              <a:t>documents</a:t>
            </a:r>
            <a:r>
              <a:rPr lang="da-DK" dirty="0"/>
              <a:t> (web pages).</a:t>
            </a:r>
          </a:p>
          <a:p>
            <a:r>
              <a:rPr lang="da-DK" dirty="0"/>
              <a:t>HTML stands for </a:t>
            </a:r>
            <a:r>
              <a:rPr lang="da-DK" b="1" dirty="0" err="1"/>
              <a:t>H</a:t>
            </a:r>
            <a:r>
              <a:rPr lang="da-DK" dirty="0" err="1"/>
              <a:t>yper</a:t>
            </a:r>
            <a:r>
              <a:rPr lang="da-DK" dirty="0"/>
              <a:t> </a:t>
            </a:r>
            <a:r>
              <a:rPr lang="da-DK" b="1" dirty="0" err="1"/>
              <a:t>T</a:t>
            </a:r>
            <a:r>
              <a:rPr lang="da-DK" dirty="0" err="1"/>
              <a:t>ext</a:t>
            </a:r>
            <a:r>
              <a:rPr lang="da-DK" dirty="0"/>
              <a:t> </a:t>
            </a:r>
            <a:r>
              <a:rPr lang="da-DK" b="1" dirty="0" err="1"/>
              <a:t>M</a:t>
            </a:r>
            <a:r>
              <a:rPr lang="da-DK" dirty="0" err="1"/>
              <a:t>arkup</a:t>
            </a:r>
            <a:r>
              <a:rPr lang="da-DK" dirty="0"/>
              <a:t> </a:t>
            </a:r>
            <a:r>
              <a:rPr lang="da-DK" b="1" dirty="0"/>
              <a:t>L</a:t>
            </a:r>
            <a:r>
              <a:rPr lang="da-DK" dirty="0"/>
              <a:t>anguage</a:t>
            </a:r>
          </a:p>
          <a:p>
            <a:r>
              <a:rPr lang="da-DK" dirty="0"/>
              <a:t>A </a:t>
            </a:r>
            <a:r>
              <a:rPr lang="da-DK" dirty="0" err="1"/>
              <a:t>markup</a:t>
            </a:r>
            <a:r>
              <a:rPr lang="da-DK" dirty="0"/>
              <a:t> </a:t>
            </a:r>
            <a:r>
              <a:rPr lang="da-DK" dirty="0" err="1"/>
              <a:t>language</a:t>
            </a:r>
            <a:r>
              <a:rPr lang="da-DK" dirty="0"/>
              <a:t> is a set of </a:t>
            </a:r>
            <a:r>
              <a:rPr lang="da-DK" b="1" dirty="0" err="1"/>
              <a:t>markup</a:t>
            </a:r>
            <a:r>
              <a:rPr lang="da-DK" b="1" dirty="0"/>
              <a:t> elements</a:t>
            </a:r>
            <a:endParaRPr lang="da-DK" dirty="0"/>
          </a:p>
          <a:p>
            <a:r>
              <a:rPr lang="da-DK" dirty="0"/>
              <a:t>HTML </a:t>
            </a:r>
            <a:r>
              <a:rPr lang="da-DK" dirty="0" err="1"/>
              <a:t>documents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described</a:t>
            </a:r>
            <a:r>
              <a:rPr lang="da-DK" dirty="0"/>
              <a:t> by </a:t>
            </a:r>
            <a:r>
              <a:rPr lang="da-DK" b="1" dirty="0"/>
              <a:t>HTML elements</a:t>
            </a:r>
            <a:endParaRPr lang="da-DK" dirty="0"/>
          </a:p>
          <a:p>
            <a:pPr lvl="1"/>
            <a:r>
              <a:rPr lang="en-US"/>
              <a:t>http</a:t>
            </a:r>
            <a:r>
              <a:rPr lang="en-US" dirty="0"/>
              <a:t>://www.w3schools.com/html/html_intro.asp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300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HTML, browsers, servers, JavaScript, etc.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Browsers</a:t>
            </a:r>
          </a:p>
          <a:p>
            <a:pPr lvl="1"/>
            <a:r>
              <a:rPr lang="en-US" dirty="0"/>
              <a:t>Browsers receive HTML (and other things) from an HTTP server.</a:t>
            </a:r>
          </a:p>
          <a:p>
            <a:pPr lvl="1"/>
            <a:r>
              <a:rPr lang="en-US" dirty="0"/>
              <a:t>The browser renders the HTML</a:t>
            </a:r>
          </a:p>
          <a:p>
            <a:r>
              <a:rPr lang="en-US" dirty="0"/>
              <a:t>JavaScript is a programming language</a:t>
            </a:r>
          </a:p>
          <a:p>
            <a:pPr lvl="1"/>
            <a:r>
              <a:rPr lang="en-US"/>
              <a:t>JavaScript </a:t>
            </a:r>
            <a:r>
              <a:rPr lang="en-US" dirty="0"/>
              <a:t>runs in the browser</a:t>
            </a:r>
          </a:p>
          <a:p>
            <a:pPr lvl="1"/>
            <a:r>
              <a:rPr lang="en-US" dirty="0"/>
              <a:t>JavaScript can make the browser’s content dynamic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9012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289304"/>
            <a:ext cx="10515600" cy="506704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HTML5 is the latest HTML version.</a:t>
            </a:r>
          </a:p>
          <a:p>
            <a:r>
              <a:rPr lang="en-US" dirty="0"/>
              <a:t>HTML should be well formed</a:t>
            </a:r>
          </a:p>
          <a:p>
            <a:pPr lvl="1"/>
            <a:r>
              <a:rPr lang="en-US" dirty="0"/>
              <a:t>HTML documents must have a single root element</a:t>
            </a:r>
          </a:p>
          <a:p>
            <a:pPr lvl="1"/>
            <a:r>
              <a:rPr lang="en-US" dirty="0"/>
              <a:t>HTML elements must have a closing tag</a:t>
            </a:r>
          </a:p>
          <a:p>
            <a:pPr lvl="2"/>
            <a:r>
              <a:rPr lang="en-US" dirty="0"/>
              <a:t>&lt;h1&gt;My heading&lt;/h1&gt; </a:t>
            </a:r>
          </a:p>
          <a:p>
            <a:pPr lvl="2"/>
            <a:r>
              <a:rPr lang="en-US" dirty="0"/>
              <a:t>Exceptions to the rule: elements without body </a:t>
            </a:r>
          </a:p>
          <a:p>
            <a:pPr lvl="3"/>
            <a:r>
              <a:rPr lang="en-US" dirty="0"/>
              <a:t>&lt;</a:t>
            </a:r>
            <a:r>
              <a:rPr lang="en-US" dirty="0" err="1"/>
              <a:t>br</a:t>
            </a:r>
            <a:r>
              <a:rPr lang="en-US" dirty="0"/>
              <a:t>&gt;, &lt;</a:t>
            </a:r>
            <a:r>
              <a:rPr lang="en-US" dirty="0" err="1"/>
              <a:t>img</a:t>
            </a:r>
            <a:r>
              <a:rPr lang="en-US" dirty="0"/>
              <a:t>&gt; etc.</a:t>
            </a:r>
          </a:p>
          <a:p>
            <a:pPr lvl="1"/>
            <a:r>
              <a:rPr lang="en-US" dirty="0"/>
              <a:t>HTML elements are case sensitive</a:t>
            </a:r>
          </a:p>
          <a:p>
            <a:pPr lvl="1"/>
            <a:r>
              <a:rPr lang="en-US" dirty="0"/>
              <a:t>HTML elements must be properly nested</a:t>
            </a:r>
          </a:p>
          <a:p>
            <a:pPr lvl="1"/>
            <a:r>
              <a:rPr lang="en-US" dirty="0"/>
              <a:t>HTML attribute values must be quoted</a:t>
            </a:r>
          </a:p>
          <a:p>
            <a:pPr lvl="2"/>
            <a:r>
              <a:rPr lang="en-US" dirty="0"/>
              <a:t>&lt;a </a:t>
            </a:r>
            <a:r>
              <a:rPr lang="en-US" dirty="0" err="1"/>
              <a:t>href</a:t>
            </a:r>
            <a:r>
              <a:rPr lang="en-US" dirty="0"/>
              <a:t>=</a:t>
            </a:r>
            <a:r>
              <a:rPr lang="da-DK" b="0" i="0" dirty="0">
                <a:solidFill>
                  <a:srgbClr val="881280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en-US" dirty="0"/>
              <a:t>link</a:t>
            </a:r>
            <a:r>
              <a:rPr lang="da-DK" b="0" i="0" dirty="0">
                <a:solidFill>
                  <a:srgbClr val="881280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en-US" dirty="0"/>
              <a:t>&gt;…&lt;/a&gt;</a:t>
            </a:r>
          </a:p>
          <a:p>
            <a:r>
              <a:rPr lang="en-US" dirty="0"/>
              <a:t>HTML documents should be valid</a:t>
            </a:r>
          </a:p>
          <a:p>
            <a:pPr lvl="1"/>
            <a:r>
              <a:rPr lang="en-US" dirty="0"/>
              <a:t>Conform to the HTML standard specifying</a:t>
            </a:r>
          </a:p>
          <a:p>
            <a:pPr lvl="2"/>
            <a:r>
              <a:rPr lang="en-US" dirty="0"/>
              <a:t>Element names</a:t>
            </a:r>
          </a:p>
          <a:p>
            <a:pPr lvl="2"/>
            <a:r>
              <a:rPr lang="en-US" dirty="0"/>
              <a:t>Element attributes</a:t>
            </a:r>
          </a:p>
          <a:p>
            <a:pPr lvl="2"/>
            <a:r>
              <a:rPr lang="en-US" dirty="0"/>
              <a:t>Element nesting, etc.</a:t>
            </a:r>
          </a:p>
          <a:p>
            <a:pPr lvl="2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290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 level vs. inline elements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Block level elements are usually rendered in block(!) </a:t>
            </a:r>
          </a:p>
          <a:p>
            <a:pPr lvl="1"/>
            <a:r>
              <a:rPr lang="en-US" dirty="0"/>
              <a:t>Space before and after the block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&lt;p&gt;</a:t>
            </a:r>
          </a:p>
          <a:p>
            <a:pPr lvl="1"/>
            <a:r>
              <a:rPr lang="en-US" dirty="0"/>
              <a:t>&lt;h1&gt; to &lt;h6&gt;</a:t>
            </a:r>
          </a:p>
          <a:p>
            <a:pPr lvl="1"/>
            <a:r>
              <a:rPr lang="en-US" dirty="0"/>
              <a:t>&lt;div&gt;</a:t>
            </a:r>
          </a:p>
        </p:txBody>
      </p:sp>
      <p:sp>
        <p:nvSpPr>
          <p:cNvPr id="9" name="Pladsholder til indhold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Inline elements are usually rendered inline(!)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&lt;a&gt;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img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&lt;strong&gt;</a:t>
            </a:r>
          </a:p>
          <a:p>
            <a:pPr lvl="1"/>
            <a:r>
              <a:rPr lang="en-US" dirty="0"/>
              <a:t>&lt;span&gt;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br</a:t>
            </a:r>
            <a:r>
              <a:rPr lang="en-US" dirty="0"/>
              <a:t> /&gt;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0172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18709"/>
          </a:xfrm>
        </p:spPr>
        <p:txBody>
          <a:bodyPr/>
          <a:lstStyle/>
          <a:p>
            <a:r>
              <a:rPr lang="en-US" dirty="0"/>
              <a:t>HTML validators</a:t>
            </a:r>
            <a:br>
              <a:rPr lang="en-US" dirty="0"/>
            </a:br>
            <a:r>
              <a:rPr lang="en-US" sz="4000" dirty="0"/>
              <a:t>and the importance of being valid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199" y="1683833"/>
            <a:ext cx="10669859" cy="467251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An HTML validator will check an HTML document</a:t>
            </a:r>
          </a:p>
          <a:p>
            <a:pPr lvl="1"/>
            <a:r>
              <a:rPr lang="en-US" dirty="0"/>
              <a:t>Well formed</a:t>
            </a:r>
          </a:p>
          <a:p>
            <a:pPr lvl="1"/>
            <a:r>
              <a:rPr lang="en-US" dirty="0"/>
              <a:t>Valid, according to the standard mentioned in the DOCTYPE section in the head of the document</a:t>
            </a:r>
          </a:p>
          <a:p>
            <a:r>
              <a:rPr lang="en-US" dirty="0"/>
              <a:t>Common validators</a:t>
            </a:r>
            <a:endParaRPr lang="da-DK" dirty="0"/>
          </a:p>
          <a:p>
            <a:pPr lvl="1"/>
            <a:r>
              <a:rPr lang="en-US" dirty="0"/>
              <a:t>W3 </a:t>
            </a:r>
            <a:r>
              <a:rPr lang="en-US" dirty="0">
                <a:hlinkClick r:id="rId2"/>
              </a:rPr>
              <a:t>https://validator.w3.org/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Validators build into editors like Adobe Dreamweaver</a:t>
            </a:r>
          </a:p>
          <a:p>
            <a:r>
              <a:rPr lang="en-US" dirty="0"/>
              <a:t>Most browsers will show HTML documents even if the document is not valid</a:t>
            </a:r>
          </a:p>
          <a:p>
            <a:pPr lvl="1"/>
            <a:r>
              <a:rPr lang="en-US" dirty="0"/>
              <a:t>Browser will show the document trying to “guess” the missing or illegal parts of the document.</a:t>
            </a:r>
          </a:p>
          <a:p>
            <a:pPr lvl="1"/>
            <a:r>
              <a:rPr lang="en-US" dirty="0"/>
              <a:t>Parts of the document might not be shown</a:t>
            </a:r>
          </a:p>
          <a:p>
            <a:pPr lvl="1"/>
            <a:r>
              <a:rPr lang="en-US" dirty="0"/>
              <a:t>Different browser might “guess” differently</a:t>
            </a:r>
          </a:p>
          <a:p>
            <a:r>
              <a:rPr lang="en-US" dirty="0"/>
              <a:t>Search engine optimization</a:t>
            </a:r>
          </a:p>
          <a:p>
            <a:pPr lvl="1"/>
            <a:r>
              <a:rPr lang="en-US" dirty="0"/>
              <a:t>Search engines (like Google, etc.) have a hard time indexing non-valid HTML documents</a:t>
            </a:r>
          </a:p>
          <a:p>
            <a:pPr lvl="2"/>
            <a:r>
              <a:rPr lang="en-US" dirty="0"/>
              <a:t>Maybe the document will simply not be indexed at all.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796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editors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huge number of HTML editors from Notepad and up …</a:t>
            </a:r>
          </a:p>
          <a:p>
            <a:r>
              <a:rPr lang="en-US" dirty="0"/>
              <a:t>We will use Visual Studio Code (aka </a:t>
            </a:r>
            <a:r>
              <a:rPr lang="en-US" i="1" dirty="0"/>
              <a:t>Code </a:t>
            </a:r>
            <a:r>
              <a:rPr lang="en-US" dirty="0"/>
              <a:t>aka</a:t>
            </a:r>
            <a:r>
              <a:rPr lang="en-US" i="1" dirty="0"/>
              <a:t> Visual Code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hlinkClick r:id="rId2"/>
              </a:rPr>
              <a:t>https://code.visualstudio.com/</a:t>
            </a:r>
            <a:endParaRPr lang="en-US" dirty="0"/>
          </a:p>
          <a:p>
            <a:pPr lvl="1"/>
            <a:r>
              <a:rPr lang="en-US" dirty="0"/>
              <a:t>Emmet helps you making an HTML template document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6430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Document Object Model (DOM)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An HTML </a:t>
            </a:r>
            <a:r>
              <a:rPr lang="da-DK" dirty="0" err="1"/>
              <a:t>document</a:t>
            </a:r>
            <a:r>
              <a:rPr lang="da-DK" dirty="0"/>
              <a:t> has a </a:t>
            </a:r>
            <a:r>
              <a:rPr lang="da-DK" dirty="0" err="1"/>
              <a:t>tree-like</a:t>
            </a:r>
            <a:r>
              <a:rPr lang="da-DK" dirty="0"/>
              <a:t> </a:t>
            </a:r>
            <a:r>
              <a:rPr lang="da-DK" dirty="0" err="1"/>
              <a:t>structure</a:t>
            </a:r>
            <a:endParaRPr lang="da-DK" dirty="0"/>
          </a:p>
          <a:p>
            <a:pPr lvl="1"/>
            <a:r>
              <a:rPr lang="en-GB" dirty="0">
                <a:hlinkClick r:id="rId2"/>
              </a:rPr>
              <a:t>https://www.w3schools.com/js/js_htmldom.asp</a:t>
            </a:r>
            <a:endParaRPr lang="en-GB" dirty="0"/>
          </a:p>
          <a:p>
            <a:r>
              <a:rPr lang="da-DK" dirty="0"/>
              <a:t>The browser </a:t>
            </a:r>
            <a:r>
              <a:rPr lang="da-DK" dirty="0" err="1"/>
              <a:t>reads</a:t>
            </a:r>
            <a:r>
              <a:rPr lang="da-DK" dirty="0"/>
              <a:t> the HTML </a:t>
            </a:r>
            <a:r>
              <a:rPr lang="da-DK" dirty="0" err="1"/>
              <a:t>document</a:t>
            </a:r>
            <a:r>
              <a:rPr lang="da-DK" dirty="0"/>
              <a:t> and </a:t>
            </a:r>
            <a:r>
              <a:rPr lang="da-DK" dirty="0" err="1"/>
              <a:t>constructs</a:t>
            </a:r>
            <a:r>
              <a:rPr lang="da-DK" dirty="0"/>
              <a:t> the </a:t>
            </a:r>
            <a:r>
              <a:rPr lang="da-DK" dirty="0" err="1"/>
              <a:t>tree</a:t>
            </a:r>
            <a:endParaRPr lang="da-DK" dirty="0"/>
          </a:p>
          <a:p>
            <a:pPr lvl="1"/>
            <a:r>
              <a:rPr lang="da-DK" dirty="0" err="1"/>
              <a:t>Called</a:t>
            </a:r>
            <a:r>
              <a:rPr lang="da-DK" dirty="0"/>
              <a:t> the </a:t>
            </a:r>
            <a:r>
              <a:rPr lang="da-DK" b="1" dirty="0"/>
              <a:t>D</a:t>
            </a:r>
            <a:r>
              <a:rPr lang="da-DK" dirty="0"/>
              <a:t>ocument </a:t>
            </a:r>
            <a:r>
              <a:rPr lang="da-DK" b="1" dirty="0"/>
              <a:t>O</a:t>
            </a:r>
            <a:r>
              <a:rPr lang="da-DK" dirty="0"/>
              <a:t>bject </a:t>
            </a:r>
            <a:r>
              <a:rPr lang="da-DK" b="1" dirty="0"/>
              <a:t>M</a:t>
            </a:r>
            <a:r>
              <a:rPr lang="da-DK" dirty="0"/>
              <a:t>ode (DOM)</a:t>
            </a:r>
          </a:p>
          <a:p>
            <a:r>
              <a:rPr lang="da-DK" dirty="0"/>
              <a:t>JavaScript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manipulate</a:t>
            </a:r>
            <a:r>
              <a:rPr lang="da-DK" dirty="0"/>
              <a:t> the DOM</a:t>
            </a:r>
          </a:p>
          <a:p>
            <a:pPr lvl="1"/>
            <a:r>
              <a:rPr lang="da-DK" dirty="0"/>
              <a:t>Change elements, </a:t>
            </a:r>
            <a:r>
              <a:rPr lang="da-DK" dirty="0" err="1"/>
              <a:t>including</a:t>
            </a:r>
            <a:r>
              <a:rPr lang="da-DK" dirty="0"/>
              <a:t> the </a:t>
            </a:r>
            <a:r>
              <a:rPr lang="da-DK" dirty="0" err="1"/>
              <a:t>style</a:t>
            </a:r>
            <a:r>
              <a:rPr lang="da-DK" dirty="0"/>
              <a:t> (CSS)</a:t>
            </a:r>
          </a:p>
          <a:p>
            <a:pPr lvl="1"/>
            <a:r>
              <a:rPr lang="da-DK" dirty="0" err="1"/>
              <a:t>Add</a:t>
            </a:r>
            <a:r>
              <a:rPr lang="da-DK" dirty="0"/>
              <a:t> elements</a:t>
            </a:r>
          </a:p>
          <a:p>
            <a:pPr lvl="1"/>
            <a:r>
              <a:rPr lang="da-DK" dirty="0" err="1"/>
              <a:t>Remove</a:t>
            </a:r>
            <a:r>
              <a:rPr lang="da-DK" dirty="0"/>
              <a:t> elements</a:t>
            </a:r>
          </a:p>
          <a:p>
            <a:pPr lvl="1"/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6038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Div</a:t>
            </a:r>
            <a:r>
              <a:rPr lang="da-DK" dirty="0"/>
              <a:t> + span elements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Div</a:t>
            </a:r>
            <a:r>
              <a:rPr lang="da-DK" dirty="0"/>
              <a:t> and span elements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often</a:t>
            </a:r>
            <a:r>
              <a:rPr lang="da-DK" dirty="0"/>
              <a:t> </a:t>
            </a:r>
            <a:r>
              <a:rPr lang="da-DK" dirty="0" err="1"/>
              <a:t>used</a:t>
            </a:r>
            <a:r>
              <a:rPr lang="da-DK" dirty="0"/>
              <a:t> as placeholders in HTML</a:t>
            </a:r>
          </a:p>
          <a:p>
            <a:pPr lvl="1"/>
            <a:r>
              <a:rPr lang="da-DK" dirty="0"/>
              <a:t>Places </a:t>
            </a:r>
            <a:r>
              <a:rPr lang="da-DK" dirty="0" err="1"/>
              <a:t>where</a:t>
            </a:r>
            <a:r>
              <a:rPr lang="da-DK" dirty="0"/>
              <a:t> JavaScript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add</a:t>
            </a:r>
            <a:r>
              <a:rPr lang="da-DK" dirty="0"/>
              <a:t> content.</a:t>
            </a:r>
          </a:p>
          <a:p>
            <a:pPr lvl="1"/>
            <a:r>
              <a:rPr lang="da-DK" dirty="0"/>
              <a:t>&lt;div&gt;&lt;/div&gt;</a:t>
            </a:r>
          </a:p>
          <a:p>
            <a:pPr lvl="1"/>
            <a:r>
              <a:rPr lang="da-DK" dirty="0"/>
              <a:t>&lt;span&gt;&lt;/span&gt;</a:t>
            </a:r>
          </a:p>
          <a:p>
            <a:r>
              <a:rPr lang="da-DK" b="1" dirty="0"/>
              <a:t>div</a:t>
            </a:r>
            <a:r>
              <a:rPr lang="da-DK" dirty="0"/>
              <a:t> is a </a:t>
            </a:r>
            <a:r>
              <a:rPr lang="da-DK" dirty="0" err="1"/>
              <a:t>block</a:t>
            </a:r>
            <a:r>
              <a:rPr lang="da-DK" dirty="0"/>
              <a:t> </a:t>
            </a:r>
            <a:r>
              <a:rPr lang="da-DK" dirty="0" err="1"/>
              <a:t>level</a:t>
            </a:r>
            <a:r>
              <a:rPr lang="da-DK" dirty="0"/>
              <a:t> element</a:t>
            </a:r>
          </a:p>
          <a:p>
            <a:r>
              <a:rPr lang="da-DK" b="1" dirty="0"/>
              <a:t>s</a:t>
            </a:r>
            <a:r>
              <a:rPr lang="da-DK" b="1"/>
              <a:t>pan</a:t>
            </a:r>
            <a:r>
              <a:rPr lang="da-DK"/>
              <a:t> </a:t>
            </a:r>
            <a:r>
              <a:rPr lang="da-DK" dirty="0"/>
              <a:t>is an </a:t>
            </a:r>
            <a:r>
              <a:rPr lang="da-DK" dirty="0" err="1"/>
              <a:t>inline</a:t>
            </a:r>
            <a:r>
              <a:rPr lang="da-DK" dirty="0"/>
              <a:t> element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HTML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15B2-8E8F-4E39-B0E7-F5DF94AFB530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7799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10456</TotalTime>
  <Words>565</Words>
  <Application>Microsoft Office PowerPoint</Application>
  <PresentationFormat>Widescreen</PresentationFormat>
  <Paragraphs>100</Paragraphs>
  <Slides>9</Slides>
  <Notes>1</Notes>
  <HiddenSlides>1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Office-tema</vt:lpstr>
      <vt:lpstr>HTML</vt:lpstr>
      <vt:lpstr>HTML, what is? </vt:lpstr>
      <vt:lpstr>HTML, browsers, servers, JavaScript, etc.</vt:lpstr>
      <vt:lpstr>HTML</vt:lpstr>
      <vt:lpstr>Block level vs. inline elements</vt:lpstr>
      <vt:lpstr>HTML validators and the importance of being valid</vt:lpstr>
      <vt:lpstr>HTML editors</vt:lpstr>
      <vt:lpstr>Document Object Model (DOM)</vt:lpstr>
      <vt:lpstr>Div + span elements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HTML5</dc:title>
  <dc:creator>Anders Børjesson</dc:creator>
  <cp:lastModifiedBy>Anders Kristian Børjesson</cp:lastModifiedBy>
  <cp:revision>45</cp:revision>
  <dcterms:created xsi:type="dcterms:W3CDTF">2015-10-27T09:59:19Z</dcterms:created>
  <dcterms:modified xsi:type="dcterms:W3CDTF">2025-02-26T06:42:58Z</dcterms:modified>
</cp:coreProperties>
</file>