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9E0C50-79E8-48EC-A054-578B1A8716EE}" type="datetimeFigureOut">
              <a:rPr lang="da-DK" smtClean="0"/>
              <a:t>11-02-2016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39D8CF-06A8-423E-8D8D-4BF10DD00E0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84625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9D8CF-06A8-423E-8D8D-4BF10DD00E03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098484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9D8CF-06A8-423E-8D8D-4BF10DD00E03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20451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2B78-246F-4F40-93CD-CFE4A5477BD7}" type="datetime1">
              <a:rPr lang="da-DK" smtClean="0"/>
              <a:t>11-02-2016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Logging and tracing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7996D-D4F6-4EF0-8367-24A312C1DC2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24617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EC70-BD69-432B-B7B9-0C630185DEF0}" type="datetime1">
              <a:rPr lang="da-DK" smtClean="0"/>
              <a:t>11-02-2016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Logging and tracing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7996D-D4F6-4EF0-8367-24A312C1DC2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97884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E2CD-D2F9-43C3-AE87-7A84DC60E50B}" type="datetime1">
              <a:rPr lang="da-DK" smtClean="0"/>
              <a:t>11-02-2016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Logging and tracing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7996D-D4F6-4EF0-8367-24A312C1DC2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56591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6683E-0B5D-422F-B1FD-70A05868EE6D}" type="datetime1">
              <a:rPr lang="da-DK" smtClean="0"/>
              <a:t>11-02-2016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Logging and tracing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7996D-D4F6-4EF0-8367-24A312C1DC2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23494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B770A-B5D4-43F8-9460-2B9FAC3F8CF1}" type="datetime1">
              <a:rPr lang="da-DK" smtClean="0"/>
              <a:t>11-02-2016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Logging and tracing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7996D-D4F6-4EF0-8367-24A312C1DC2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62310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6A193-5D47-48B8-ADCD-8FEE328B4A5D}" type="datetime1">
              <a:rPr lang="da-DK" smtClean="0"/>
              <a:t>11-02-2016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Logging and tracing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7996D-D4F6-4EF0-8367-24A312C1DC2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79071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C4379-ABD0-417A-8D11-3E2A8AF888D2}" type="datetime1">
              <a:rPr lang="da-DK" smtClean="0"/>
              <a:t>11-02-2016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Logging and tracing</a:t>
            </a:r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7996D-D4F6-4EF0-8367-24A312C1DC2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16084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562AA-3E73-49B5-8B76-45A4D86F4B1F}" type="datetime1">
              <a:rPr lang="da-DK" smtClean="0"/>
              <a:t>11-02-2016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Logging and tracing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7996D-D4F6-4EF0-8367-24A312C1DC2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7733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72C8-AA36-4DE6-BCBA-5AF695E269D1}" type="datetime1">
              <a:rPr lang="da-DK" smtClean="0"/>
              <a:t>11-02-2016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Logging and tracing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7996D-D4F6-4EF0-8367-24A312C1DC2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60540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5EACB-5150-4CD6-AF72-AEF322723E52}" type="datetime1">
              <a:rPr lang="da-DK" smtClean="0"/>
              <a:t>11-02-2016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Logging and tracing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7996D-D4F6-4EF0-8367-24A312C1DC2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61812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05E9-97D2-4748-8528-C303C5FF7A1D}" type="datetime1">
              <a:rPr lang="da-DK" smtClean="0"/>
              <a:t>11-02-2016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Logging and tracing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7996D-D4F6-4EF0-8367-24A312C1DC2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07230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8D953-7845-4F3D-A4CF-6446A83058D7}" type="datetime1">
              <a:rPr lang="da-DK" smtClean="0"/>
              <a:t>11-02-2016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smtClean="0"/>
              <a:t>Logging and tracing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7996D-D4F6-4EF0-8367-24A312C1DC2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96960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Logging and tracing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Using Microsoft Tracing API</a:t>
            </a:r>
          </a:p>
          <a:p>
            <a:r>
              <a:rPr lang="en-US" dirty="0" smtClean="0"/>
              <a:t>A very brief introduction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Logging and tracing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7996D-D4F6-4EF0-8367-24A312C1DC2F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7870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defRPr/>
            </a:pPr>
            <a:r>
              <a:rPr lang="en-US" dirty="0"/>
              <a:t>Ships must keep a written log telling speed, direction, destination, etc.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/>
              <a:t>A kind of diary of the ship.</a:t>
            </a:r>
          </a:p>
          <a:p>
            <a:pPr>
              <a:lnSpc>
                <a:spcPct val="80000"/>
              </a:lnSpc>
              <a:defRPr/>
            </a:pPr>
            <a:r>
              <a:rPr lang="en-US" dirty="0"/>
              <a:t>Large programs should keep a written log telling about all the major events in the “life” of the program.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/>
              <a:t>Facebook produces 25TB log file per day (2009)!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/>
              <a:t>25TB = 25 000 000 000 0000 bytes</a:t>
            </a:r>
          </a:p>
          <a:p>
            <a:pPr>
              <a:lnSpc>
                <a:spcPct val="80000"/>
              </a:lnSpc>
              <a:defRPr/>
            </a:pPr>
            <a:r>
              <a:rPr lang="en-US" dirty="0"/>
              <a:t>Server programs usually keeps a log telling which clients requested what service from the server – and when – and how the server responded to the request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/>
              <a:t>Ordinary response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/>
              <a:t>Exception(al) response</a:t>
            </a:r>
            <a:endParaRPr lang="da-DK" dirty="0"/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Logging and tracing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7996D-D4F6-4EF0-8367-24A312C1DC2F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862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Usages of logging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Monitoring a running system</a:t>
            </a:r>
          </a:p>
          <a:p>
            <a:pPr lvl="1"/>
            <a:r>
              <a:rPr lang="en-US" dirty="0" smtClean="0"/>
              <a:t>Does it perform well, or does it need more resources.</a:t>
            </a:r>
          </a:p>
          <a:p>
            <a:r>
              <a:rPr lang="en-US" dirty="0" smtClean="0"/>
              <a:t>Debugging</a:t>
            </a:r>
          </a:p>
          <a:p>
            <a:pPr lvl="1"/>
            <a:r>
              <a:rPr lang="en-US" dirty="0" smtClean="0"/>
              <a:t>Application does not work. Maybe the log can tell us why.</a:t>
            </a:r>
          </a:p>
          <a:p>
            <a:pPr lvl="1"/>
            <a:r>
              <a:rPr lang="en-US" dirty="0" smtClean="0"/>
              <a:t>Comparable to the ”black box” on an airplane</a:t>
            </a:r>
          </a:p>
          <a:p>
            <a:r>
              <a:rPr lang="en-US" dirty="0" smtClean="0"/>
              <a:t>Statistics</a:t>
            </a:r>
          </a:p>
          <a:p>
            <a:pPr lvl="1"/>
            <a:r>
              <a:rPr lang="en-US" dirty="0" smtClean="0"/>
              <a:t>Example WebShop: </a:t>
            </a:r>
          </a:p>
          <a:p>
            <a:pPr lvl="2"/>
            <a:r>
              <a:rPr lang="en-US" dirty="0" smtClean="0"/>
              <a:t>When do customers arrive?</a:t>
            </a:r>
          </a:p>
          <a:p>
            <a:pPr lvl="2"/>
            <a:r>
              <a:rPr lang="en-US" dirty="0" smtClean="0"/>
              <a:t>For how long do they shop?</a:t>
            </a:r>
          </a:p>
          <a:p>
            <a:pPr lvl="2"/>
            <a:r>
              <a:rPr lang="en-US" dirty="0" smtClean="0"/>
              <a:t>How large a percentage of customers actually buy something?</a:t>
            </a:r>
          </a:p>
          <a:p>
            <a:pPr lvl="2"/>
            <a:r>
              <a:rPr lang="en-US" dirty="0" smtClean="0"/>
              <a:t>Can the users find the intended way through the shop?</a:t>
            </a:r>
          </a:p>
          <a:p>
            <a:pPr lvl="2"/>
            <a:r>
              <a:rPr lang="en-US" dirty="0" err="1" smtClean="0"/>
              <a:t>Etc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Logging and tracing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856E-2B26-409E-A775-DEFFA94660D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40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Microsoft Tracing framework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 space: </a:t>
            </a:r>
            <a:r>
              <a:rPr lang="en-US" dirty="0" err="1" smtClean="0"/>
              <a:t>System.Diagnostics</a:t>
            </a:r>
            <a:endParaRPr lang="en-US" dirty="0" smtClean="0"/>
          </a:p>
          <a:p>
            <a:r>
              <a:rPr lang="en-US" dirty="0" smtClean="0"/>
              <a:t>Main class: Trace</a:t>
            </a:r>
          </a:p>
          <a:p>
            <a:pPr lvl="1"/>
            <a:r>
              <a:rPr lang="en-US" dirty="0" err="1" smtClean="0"/>
              <a:t>Trace.WriteLine</a:t>
            </a:r>
            <a:r>
              <a:rPr lang="en-US" dirty="0" smtClean="0"/>
              <a:t>(“something happened in the life of the application”);</a:t>
            </a:r>
          </a:p>
          <a:p>
            <a:r>
              <a:rPr lang="en-US" dirty="0" smtClean="0"/>
              <a:t>Example: </a:t>
            </a:r>
            <a:r>
              <a:rPr lang="en-US" dirty="0" err="1" smtClean="0"/>
              <a:t>PersonTrace</a:t>
            </a:r>
            <a:endParaRPr lang="en-US" dirty="0" smtClean="0"/>
          </a:p>
          <a:p>
            <a:r>
              <a:rPr lang="en-US" dirty="0" err="1" smtClean="0"/>
              <a:t>Trace.AutoFlush</a:t>
            </a:r>
            <a:r>
              <a:rPr lang="en-US" dirty="0" smtClean="0"/>
              <a:t> = true;</a:t>
            </a:r>
          </a:p>
          <a:p>
            <a:pPr lvl="1"/>
            <a:r>
              <a:rPr lang="en-US" dirty="0" smtClean="0"/>
              <a:t>Flush at every Write(…) and </a:t>
            </a:r>
            <a:r>
              <a:rPr lang="en-US" dirty="0" err="1" smtClean="0"/>
              <a:t>WriteLine</a:t>
            </a:r>
            <a:r>
              <a:rPr lang="en-US" dirty="0" smtClean="0"/>
              <a:t>(…)</a:t>
            </a:r>
          </a:p>
          <a:p>
            <a:pPr lvl="1"/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Logging and tracing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7996D-D4F6-4EF0-8367-24A312C1DC2F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5077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Trace listener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You can add several listeners to a Trace</a:t>
            </a:r>
          </a:p>
          <a:p>
            <a:pPr lvl="1"/>
            <a:r>
              <a:rPr lang="en-US" dirty="0" err="1" smtClean="0"/>
              <a:t>Trace.Listeners.Add</a:t>
            </a:r>
            <a:r>
              <a:rPr lang="en-US" dirty="0" smtClean="0"/>
              <a:t>(another listener)</a:t>
            </a:r>
          </a:p>
          <a:p>
            <a:r>
              <a:rPr lang="en-US" dirty="0" smtClean="0"/>
              <a:t>Listeners can use different media: </a:t>
            </a:r>
          </a:p>
          <a:p>
            <a:pPr lvl="1"/>
            <a:r>
              <a:rPr lang="en-US" dirty="0" smtClean="0"/>
              <a:t>Screen (aka. Console)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ile, etc.</a:t>
            </a:r>
          </a:p>
          <a:p>
            <a:r>
              <a:rPr lang="en-US" dirty="0" smtClean="0"/>
              <a:t>Listeners can use different formats</a:t>
            </a:r>
          </a:p>
          <a:p>
            <a:pPr lvl="1"/>
            <a:r>
              <a:rPr lang="en-US" dirty="0" smtClean="0"/>
              <a:t>Ordinary text</a:t>
            </a:r>
          </a:p>
          <a:p>
            <a:pPr lvl="1"/>
            <a:r>
              <a:rPr lang="en-US" dirty="0" smtClean="0"/>
              <a:t>XML</a:t>
            </a:r>
          </a:p>
          <a:p>
            <a:r>
              <a:rPr lang="en-US" dirty="0" smtClean="0"/>
              <a:t>You can even make your own listener by extending the abstract class </a:t>
            </a:r>
            <a:r>
              <a:rPr lang="en-US" dirty="0" err="1" smtClean="0"/>
              <a:t>TraceListener</a:t>
            </a:r>
            <a:endParaRPr lang="en-US" dirty="0" smtClean="0"/>
          </a:p>
          <a:p>
            <a:pPr lvl="1"/>
            <a:r>
              <a:rPr lang="en-US" dirty="0" smtClean="0"/>
              <a:t>Example: </a:t>
            </a:r>
            <a:r>
              <a:rPr lang="en-US" dirty="0" err="1" smtClean="0"/>
              <a:t>PersonTrace</a:t>
            </a:r>
            <a:r>
              <a:rPr lang="en-US" dirty="0"/>
              <a:t> </a:t>
            </a:r>
            <a:r>
              <a:rPr lang="en-US" dirty="0" smtClean="0"/>
              <a:t>-&gt; </a:t>
            </a:r>
            <a:r>
              <a:rPr lang="en-US" dirty="0" err="1" smtClean="0"/>
              <a:t>MySmsTraceListener</a:t>
            </a:r>
            <a:endParaRPr lang="en-US" dirty="0" smtClean="0"/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Logging and tracing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7996D-D4F6-4EF0-8367-24A312C1DC2F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133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Design pattern: </a:t>
            </a:r>
            <a:r>
              <a:rPr lang="da-DK" dirty="0" err="1" smtClean="0"/>
              <a:t>Observable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The Trace </a:t>
            </a:r>
            <a:r>
              <a:rPr lang="da-DK" dirty="0" err="1" smtClean="0"/>
              <a:t>framework</a:t>
            </a:r>
            <a:r>
              <a:rPr lang="da-DK" dirty="0" smtClean="0"/>
              <a:t> </a:t>
            </a:r>
            <a:r>
              <a:rPr lang="da-DK" dirty="0" err="1" smtClean="0"/>
              <a:t>uses</a:t>
            </a:r>
            <a:r>
              <a:rPr lang="da-DK" dirty="0" smtClean="0"/>
              <a:t> the </a:t>
            </a:r>
            <a:r>
              <a:rPr lang="da-DK" dirty="0" err="1" smtClean="0"/>
              <a:t>Observable</a:t>
            </a:r>
            <a:r>
              <a:rPr lang="da-DK" dirty="0" smtClean="0"/>
              <a:t> design pattern.</a:t>
            </a:r>
          </a:p>
          <a:p>
            <a:r>
              <a:rPr lang="da-DK" dirty="0" smtClean="0"/>
              <a:t>The </a:t>
            </a:r>
            <a:r>
              <a:rPr lang="da-DK" dirty="0" err="1" smtClean="0"/>
              <a:t>various</a:t>
            </a:r>
            <a:r>
              <a:rPr lang="da-DK" dirty="0" smtClean="0"/>
              <a:t> </a:t>
            </a:r>
            <a:r>
              <a:rPr lang="da-DK" dirty="0" err="1" smtClean="0"/>
              <a:t>listeners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dirty="0" err="1" smtClean="0"/>
              <a:t>said</a:t>
            </a:r>
            <a:r>
              <a:rPr lang="da-DK" dirty="0" smtClean="0"/>
              <a:t> to </a:t>
            </a:r>
            <a:r>
              <a:rPr lang="da-DK" dirty="0" err="1" smtClean="0"/>
              <a:t>observe</a:t>
            </a:r>
            <a:r>
              <a:rPr lang="da-DK" dirty="0" smtClean="0"/>
              <a:t> the Trace </a:t>
            </a:r>
            <a:r>
              <a:rPr lang="da-DK" dirty="0" err="1" smtClean="0"/>
              <a:t>class</a:t>
            </a:r>
            <a:r>
              <a:rPr lang="da-DK" dirty="0"/>
              <a:t> </a:t>
            </a:r>
            <a:r>
              <a:rPr lang="da-DK" dirty="0" smtClean="0"/>
              <a:t>(</a:t>
            </a:r>
            <a:r>
              <a:rPr lang="da-DK" dirty="0" err="1" smtClean="0"/>
              <a:t>Observable</a:t>
            </a:r>
            <a:r>
              <a:rPr lang="da-DK" dirty="0" smtClean="0"/>
              <a:t>)</a:t>
            </a:r>
          </a:p>
          <a:p>
            <a:r>
              <a:rPr lang="da-DK" dirty="0" smtClean="0"/>
              <a:t>The </a:t>
            </a:r>
            <a:r>
              <a:rPr lang="da-DK" dirty="0" err="1" smtClean="0"/>
              <a:t>Observable</a:t>
            </a:r>
            <a:r>
              <a:rPr lang="da-DK" dirty="0" smtClean="0"/>
              <a:t> </a:t>
            </a:r>
            <a:r>
              <a:rPr lang="da-DK" dirty="0" err="1" smtClean="0"/>
              <a:t>class</a:t>
            </a:r>
            <a:r>
              <a:rPr lang="da-DK" dirty="0" smtClean="0"/>
              <a:t> </a:t>
            </a:r>
            <a:r>
              <a:rPr lang="da-DK" dirty="0" err="1" smtClean="0"/>
              <a:t>can</a:t>
            </a:r>
            <a:r>
              <a:rPr lang="da-DK" dirty="0" smtClean="0"/>
              <a:t> have 0-many Observers</a:t>
            </a:r>
          </a:p>
          <a:p>
            <a:r>
              <a:rPr lang="da-DK" dirty="0" smtClean="0"/>
              <a:t>Observers </a:t>
            </a:r>
            <a:r>
              <a:rPr lang="da-DK" dirty="0" err="1" smtClean="0"/>
              <a:t>can</a:t>
            </a:r>
            <a:r>
              <a:rPr lang="da-DK" dirty="0" smtClean="0"/>
              <a:t> </a:t>
            </a:r>
            <a:r>
              <a:rPr lang="da-DK" dirty="0" err="1" smtClean="0"/>
              <a:t>be</a:t>
            </a:r>
            <a:r>
              <a:rPr lang="da-DK" dirty="0" smtClean="0"/>
              <a:t> </a:t>
            </a:r>
            <a:r>
              <a:rPr lang="da-DK" dirty="0" err="1" smtClean="0"/>
              <a:t>addede</a:t>
            </a:r>
            <a:r>
              <a:rPr lang="da-DK" dirty="0" smtClean="0"/>
              <a:t> / removed at </a:t>
            </a:r>
            <a:r>
              <a:rPr lang="da-DK" dirty="0" err="1" smtClean="0"/>
              <a:t>runtime</a:t>
            </a:r>
            <a:endParaRPr lang="da-DK" dirty="0" smtClean="0"/>
          </a:p>
          <a:p>
            <a:r>
              <a:rPr lang="da-DK" dirty="0" err="1" smtClean="0"/>
              <a:t>Everytime</a:t>
            </a:r>
            <a:r>
              <a:rPr lang="da-DK" dirty="0" smtClean="0"/>
              <a:t> </a:t>
            </a:r>
            <a:r>
              <a:rPr lang="da-DK" dirty="0" err="1" smtClean="0"/>
              <a:t>something</a:t>
            </a:r>
            <a:r>
              <a:rPr lang="da-DK" dirty="0" smtClean="0"/>
              <a:t> </a:t>
            </a:r>
            <a:r>
              <a:rPr lang="da-DK" dirty="0" err="1" smtClean="0"/>
              <a:t>happens</a:t>
            </a:r>
            <a:r>
              <a:rPr lang="da-DK" dirty="0" smtClean="0"/>
              <a:t> to the </a:t>
            </a:r>
            <a:r>
              <a:rPr lang="da-DK" dirty="0" err="1" smtClean="0"/>
              <a:t>Observable</a:t>
            </a:r>
            <a:r>
              <a:rPr lang="da-DK" dirty="0" smtClean="0"/>
              <a:t> all the Observers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dirty="0" err="1" smtClean="0"/>
              <a:t>notified</a:t>
            </a:r>
            <a:r>
              <a:rPr lang="da-DK" dirty="0" smtClean="0"/>
              <a:t> (a </a:t>
            </a:r>
            <a:r>
              <a:rPr lang="da-DK" dirty="0" err="1" smtClean="0"/>
              <a:t>method</a:t>
            </a:r>
            <a:r>
              <a:rPr lang="da-DK" dirty="0" smtClean="0"/>
              <a:t> is </a:t>
            </a:r>
            <a:r>
              <a:rPr lang="da-DK" dirty="0" err="1" smtClean="0"/>
              <a:t>called</a:t>
            </a:r>
            <a:r>
              <a:rPr lang="da-DK" dirty="0" smtClean="0"/>
              <a:t>)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err="1" smtClean="0"/>
              <a:t>Logging</a:t>
            </a:r>
            <a:r>
              <a:rPr lang="da-DK" dirty="0" smtClean="0"/>
              <a:t> and </a:t>
            </a:r>
            <a:r>
              <a:rPr lang="da-DK" dirty="0" err="1" smtClean="0"/>
              <a:t>tracing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7996D-D4F6-4EF0-8367-24A312C1DC2F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40070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2672</TotalTime>
  <Words>364</Words>
  <Application>Microsoft Office PowerPoint</Application>
  <PresentationFormat>Widescreen</PresentationFormat>
  <Paragraphs>63</Paragraphs>
  <Slides>6</Slides>
  <Notes>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Logging and tracing</vt:lpstr>
      <vt:lpstr>Introduction</vt:lpstr>
      <vt:lpstr>Usages of logging</vt:lpstr>
      <vt:lpstr>Microsoft Tracing framework</vt:lpstr>
      <vt:lpstr>Trace listener</vt:lpstr>
      <vt:lpstr>Design pattern: Observable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Logging and tracing</dc:title>
  <dc:creator>Anders Børjesson</dc:creator>
  <cp:lastModifiedBy>Anders Børjesson</cp:lastModifiedBy>
  <cp:revision>10</cp:revision>
  <dcterms:created xsi:type="dcterms:W3CDTF">2015-09-02T07:42:33Z</dcterms:created>
  <dcterms:modified xsi:type="dcterms:W3CDTF">2016-02-11T11:24:41Z</dcterms:modified>
</cp:coreProperties>
</file>