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5" r:id="rId4"/>
    <p:sldId id="258" r:id="rId5"/>
    <p:sldId id="259" r:id="rId6"/>
    <p:sldId id="264" r:id="rId7"/>
    <p:sldId id="270" r:id="rId8"/>
    <p:sldId id="267" r:id="rId9"/>
    <p:sldId id="260" r:id="rId10"/>
    <p:sldId id="261" r:id="rId11"/>
    <p:sldId id="269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4DE83-8262-4B71-A878-9042A1C0A8C7}" type="datetimeFigureOut">
              <a:rPr lang="da-DK" smtClean="0"/>
              <a:t>02-03-2017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14F04E-DCEB-4C3E-8FDB-A9BA224069F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91271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A69F50-D6C9-401B-8FBB-E6BAB6449D4E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AAB7B-703C-402C-BDEF-621EAABC601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42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EAAB7B-703C-402C-BDEF-621EAABC601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29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D6CA7-63EA-4978-B59D-0CEF35386E59}" type="datetime1">
              <a:rPr lang="en-US" smtClean="0"/>
              <a:t>3/2/2017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WCF in Azure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E1-2892-4864-B743-8CB9E71F39A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53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849F0-57A3-4486-B5F9-192A2B492097}" type="datetime1">
              <a:rPr lang="en-US" smtClean="0"/>
              <a:t>3/2/2017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WCF in Azure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E1-2892-4864-B743-8CB9E71F39A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053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46C5-0A80-4C9A-A541-84B8927E0760}" type="datetime1">
              <a:rPr lang="en-US" smtClean="0"/>
              <a:t>3/2/2017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WCF in Azure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E1-2892-4864-B743-8CB9E71F39A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175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94BCD-E181-4F9F-9D94-BF195C4A2809}" type="datetime1">
              <a:rPr lang="en-US" smtClean="0"/>
              <a:t>3/2/2017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WCF in Azure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E1-2892-4864-B743-8CB9E71F39A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856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4DB3-DE3F-4318-A292-C2D93C1C3358}" type="datetime1">
              <a:rPr lang="en-US" smtClean="0"/>
              <a:t>3/2/2017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WCF in Azure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E1-2892-4864-B743-8CB9E71F39A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191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54097-935B-4932-9B41-ECFCD4F8D097}" type="datetime1">
              <a:rPr lang="en-US" smtClean="0"/>
              <a:t>3/2/2017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WCF in Azure</a:t>
            </a:r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E1-2892-4864-B743-8CB9E71F39A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9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769AA-5063-43A1-8F02-7D4469FA5BF4}" type="datetime1">
              <a:rPr lang="en-US" smtClean="0"/>
              <a:t>3/2/2017</a:t>
            </a:fld>
            <a:endParaRPr lang="en-US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WCF in Azure</a:t>
            </a:r>
            <a:endParaRPr lang="en-US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E1-2892-4864-B743-8CB9E71F39A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029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F9DFE-FDD1-4E4F-A89A-F5E80FDB9A6C}" type="datetime1">
              <a:rPr lang="en-US" smtClean="0"/>
              <a:t>3/2/2017</a:t>
            </a:fld>
            <a:endParaRPr 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WCF in Azure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E1-2892-4864-B743-8CB9E71F39A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2A9E-65BC-4A54-9AF4-7198F55795BB}" type="datetime1">
              <a:rPr lang="en-US" smtClean="0"/>
              <a:t>3/2/2017</a:t>
            </a:fld>
            <a:endParaRPr lang="en-US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WCF in Azure</a:t>
            </a:r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E1-2892-4864-B743-8CB9E71F39A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48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7A33E-7ABC-44A0-9AED-B9EEE51408D8}" type="datetime1">
              <a:rPr lang="en-US" smtClean="0"/>
              <a:t>3/2/2017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WCF in Azure</a:t>
            </a:r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E1-2892-4864-B743-8CB9E71F39A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4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6278F-0B5C-4256-B444-86BD761C3F40}" type="datetime1">
              <a:rPr lang="en-US" smtClean="0"/>
              <a:t>3/2/2017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WCF in Azure</a:t>
            </a:r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E1-2892-4864-B743-8CB9E71F39A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2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989CE-33E8-47CF-9B4A-67A8F560C9B1}" type="datetime1">
              <a:rPr lang="en-US" smtClean="0"/>
              <a:t>3/2/2017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WCF in Azure</a:t>
            </a:r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143E1-2892-4864-B743-8CB9E71F39A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1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nbon.cloudapp.ne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nbon.cloudapp.net/Service1.svc?wsdl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imagine.easj.d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WCF in </a:t>
            </a:r>
            <a:r>
              <a:rPr lang="da-DK" dirty="0" err="1" smtClean="0"/>
              <a:t>Azure</a:t>
            </a:r>
            <a:endParaRPr lang="en-US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SOAP web services in Microsoft </a:t>
            </a:r>
            <a:r>
              <a:rPr lang="da-DK" dirty="0" err="1" smtClean="0"/>
              <a:t>Azure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WCF in Azure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E1-2892-4864-B743-8CB9E71F39A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5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 your service in Azure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502228"/>
            <a:ext cx="10515600" cy="485412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Back to Visual Studio</a:t>
            </a:r>
          </a:p>
          <a:p>
            <a:r>
              <a:rPr lang="en-US" dirty="0" smtClean="0"/>
              <a:t>Sign in to Visual Studio (top right)</a:t>
            </a:r>
          </a:p>
          <a:p>
            <a:pPr lvl="1"/>
            <a:r>
              <a:rPr lang="en-US" dirty="0" smtClean="0"/>
              <a:t>Same username + password as for the Azure account</a:t>
            </a:r>
          </a:p>
          <a:p>
            <a:r>
              <a:rPr lang="en-US" dirty="0" smtClean="0"/>
              <a:t>Right click </a:t>
            </a:r>
            <a:r>
              <a:rPr lang="en-US" dirty="0" smtClean="0"/>
              <a:t>your project</a:t>
            </a:r>
            <a:endParaRPr lang="en-US" dirty="0" smtClean="0"/>
          </a:p>
          <a:p>
            <a:pPr lvl="1"/>
            <a:r>
              <a:rPr lang="en-US" dirty="0" smtClean="0"/>
              <a:t>Chose “Publish”</a:t>
            </a:r>
          </a:p>
          <a:p>
            <a:pPr lvl="2"/>
            <a:r>
              <a:rPr lang="en-US" dirty="0" smtClean="0"/>
              <a:t>Problems? You may have to re-install Azure SDK</a:t>
            </a:r>
          </a:p>
          <a:p>
            <a:pPr lvl="1"/>
            <a:r>
              <a:rPr lang="en-US" dirty="0" smtClean="0"/>
              <a:t>The first time you publish you must login to Azure and tell which Azure service you want to publish to</a:t>
            </a:r>
          </a:p>
          <a:p>
            <a:pPr lvl="1"/>
            <a:r>
              <a:rPr lang="en-US" dirty="0" smtClean="0"/>
              <a:t>You must also have a storage account: Create one if you don’t have one</a:t>
            </a:r>
          </a:p>
          <a:p>
            <a:pPr lvl="1"/>
            <a:r>
              <a:rPr lang="en-US" dirty="0" smtClean="0"/>
              <a:t>You project is compiled + uploaded to Azure</a:t>
            </a:r>
          </a:p>
          <a:p>
            <a:pPr lvl="2"/>
            <a:r>
              <a:rPr lang="en-US" dirty="0" smtClean="0"/>
              <a:t>Be patient!! </a:t>
            </a:r>
          </a:p>
          <a:p>
            <a:r>
              <a:rPr lang="en-US" dirty="0" smtClean="0"/>
              <a:t>Find the URI of you new service</a:t>
            </a:r>
          </a:p>
          <a:p>
            <a:pPr lvl="1"/>
            <a:r>
              <a:rPr lang="en-US" dirty="0" smtClean="0"/>
              <a:t>In Azure Portal locate your service</a:t>
            </a:r>
          </a:p>
          <a:p>
            <a:pPr lvl="1"/>
            <a:r>
              <a:rPr lang="en-US" dirty="0" smtClean="0"/>
              <a:t>Click the “Site URL”</a:t>
            </a:r>
          </a:p>
          <a:p>
            <a:pPr lvl="2"/>
            <a:r>
              <a:rPr lang="en-US" dirty="0" smtClean="0"/>
              <a:t>Mine is </a:t>
            </a:r>
            <a:r>
              <a:rPr lang="en-US" dirty="0" smtClean="0">
                <a:hlinkClick r:id="rId3"/>
              </a:rPr>
              <a:t>http://anboN.cloudapp.net/</a:t>
            </a:r>
            <a:endParaRPr lang="en-US" dirty="0" smtClean="0"/>
          </a:p>
          <a:p>
            <a:pPr lvl="2"/>
            <a:r>
              <a:rPr lang="en-US" dirty="0" smtClean="0"/>
              <a:t>You should get a directory listing of your service, etc.</a:t>
            </a:r>
          </a:p>
          <a:p>
            <a:pPr lvl="2"/>
            <a:r>
              <a:rPr lang="en-US" dirty="0" smtClean="0"/>
              <a:t>Click the file named Service1.svc</a:t>
            </a:r>
          </a:p>
          <a:p>
            <a:pPr lvl="2"/>
            <a:r>
              <a:rPr lang="en-US" dirty="0" smtClean="0"/>
              <a:t>You will see a reference for at WDSL file</a:t>
            </a:r>
          </a:p>
          <a:p>
            <a:pPr lvl="2"/>
            <a:r>
              <a:rPr lang="en-US" dirty="0" smtClean="0"/>
              <a:t>Mine is </a:t>
            </a:r>
            <a:r>
              <a:rPr lang="en-US" dirty="0" smtClean="0">
                <a:hlinkClick r:id="rId4"/>
              </a:rPr>
              <a:t>http://anboN.cloudapp.net/Service1.svc?wsdl</a:t>
            </a:r>
            <a:r>
              <a:rPr lang="en-US" dirty="0" smtClean="0"/>
              <a:t> THIS IT </a:t>
            </a:r>
            <a:r>
              <a:rPr lang="en-US" dirty="0" err="1" smtClean="0"/>
              <a:t>IT</a:t>
            </a:r>
            <a:r>
              <a:rPr lang="en-US" dirty="0" smtClean="0"/>
              <a:t>!</a:t>
            </a:r>
          </a:p>
          <a:p>
            <a:pPr lvl="3"/>
            <a:r>
              <a:rPr lang="en-US" dirty="0" smtClean="0"/>
              <a:t>Copy the URI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WCF in Azure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E1-2892-4864-B743-8CB9E71F39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22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Try the WCF service with </a:t>
            </a:r>
            <a:r>
              <a:rPr lang="da-DK" dirty="0" err="1" smtClean="0"/>
              <a:t>WcfTestClient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591016" y="1825625"/>
            <a:ext cx="5140712" cy="4351338"/>
          </a:xfrm>
        </p:spPr>
        <p:txBody>
          <a:bodyPr>
            <a:normAutofit fontScale="92500"/>
          </a:bodyPr>
          <a:lstStyle/>
          <a:p>
            <a:r>
              <a:rPr lang="da-DK" dirty="0" smtClean="0"/>
              <a:t>Simple </a:t>
            </a:r>
            <a:r>
              <a:rPr lang="da-DK" dirty="0" err="1" smtClean="0"/>
              <a:t>application</a:t>
            </a:r>
            <a:r>
              <a:rPr lang="da-DK" dirty="0" smtClean="0"/>
              <a:t> to send </a:t>
            </a:r>
            <a:r>
              <a:rPr lang="da-DK" dirty="0" err="1" smtClean="0"/>
              <a:t>request</a:t>
            </a:r>
            <a:r>
              <a:rPr lang="da-DK" dirty="0" smtClean="0"/>
              <a:t> to a WCF service</a:t>
            </a:r>
          </a:p>
          <a:p>
            <a:pPr lvl="1"/>
            <a:r>
              <a:rPr lang="da-DK" dirty="0" err="1" smtClean="0"/>
              <a:t>Add</a:t>
            </a:r>
            <a:r>
              <a:rPr lang="da-DK" dirty="0" smtClean="0"/>
              <a:t> a Service (WSDL reference)</a:t>
            </a:r>
          </a:p>
          <a:p>
            <a:pPr lvl="2"/>
            <a:r>
              <a:rPr lang="da-DK" dirty="0" smtClean="0"/>
              <a:t>File menu, top </a:t>
            </a:r>
            <a:r>
              <a:rPr lang="da-DK" dirty="0" err="1" smtClean="0"/>
              <a:t>left</a:t>
            </a:r>
            <a:endParaRPr lang="da-DK" dirty="0" smtClean="0"/>
          </a:p>
          <a:p>
            <a:pPr lvl="1"/>
            <a:r>
              <a:rPr lang="da-DK" dirty="0" err="1" smtClean="0"/>
              <a:t>You</a:t>
            </a:r>
            <a:r>
              <a:rPr lang="da-DK" dirty="0" smtClean="0"/>
              <a:t> send a </a:t>
            </a:r>
            <a:r>
              <a:rPr lang="da-DK" dirty="0" err="1" smtClean="0"/>
              <a:t>request</a:t>
            </a:r>
            <a:r>
              <a:rPr lang="da-DK" dirty="0" smtClean="0"/>
              <a:t> and </a:t>
            </a:r>
            <a:r>
              <a:rPr lang="da-DK" dirty="0" err="1" smtClean="0"/>
              <a:t>receive</a:t>
            </a:r>
            <a:r>
              <a:rPr lang="da-DK" dirty="0" smtClean="0"/>
              <a:t> a </a:t>
            </a:r>
            <a:r>
              <a:rPr lang="da-DK" dirty="0" err="1" smtClean="0"/>
              <a:t>response</a:t>
            </a:r>
            <a:endParaRPr lang="da-DK" dirty="0" smtClean="0"/>
          </a:p>
          <a:p>
            <a:pPr lvl="1"/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watch</a:t>
            </a:r>
            <a:r>
              <a:rPr lang="da-DK" dirty="0" smtClean="0"/>
              <a:t> the SOAP </a:t>
            </a:r>
            <a:r>
              <a:rPr lang="da-DK" dirty="0" err="1" smtClean="0"/>
              <a:t>documents</a:t>
            </a:r>
            <a:r>
              <a:rPr lang="da-DK" dirty="0" smtClean="0"/>
              <a:t> </a:t>
            </a:r>
            <a:r>
              <a:rPr lang="da-DK" dirty="0" err="1" smtClean="0"/>
              <a:t>exchanged</a:t>
            </a:r>
            <a:endParaRPr lang="da-DK" dirty="0" smtClean="0"/>
          </a:p>
          <a:p>
            <a:pPr lvl="2"/>
            <a:r>
              <a:rPr lang="da-DK" dirty="0" smtClean="0"/>
              <a:t>XML tab at the </a:t>
            </a:r>
            <a:r>
              <a:rPr lang="da-DK" dirty="0" err="1" smtClean="0"/>
              <a:t>bottom</a:t>
            </a:r>
            <a:r>
              <a:rPr lang="da-DK" dirty="0" smtClean="0"/>
              <a:t> of the screen</a:t>
            </a:r>
          </a:p>
          <a:p>
            <a:r>
              <a:rPr lang="da-DK" dirty="0" smtClean="0"/>
              <a:t>On </a:t>
            </a:r>
            <a:r>
              <a:rPr lang="da-DK" dirty="0" err="1" smtClean="0"/>
              <a:t>my</a:t>
            </a:r>
            <a:r>
              <a:rPr lang="da-DK" dirty="0" smtClean="0"/>
              <a:t> computer it is in the folder</a:t>
            </a:r>
          </a:p>
          <a:p>
            <a:pPr lvl="1"/>
            <a:r>
              <a:rPr lang="da-DK" dirty="0" smtClean="0"/>
              <a:t>C</a:t>
            </a:r>
            <a:r>
              <a:rPr lang="da-DK" dirty="0"/>
              <a:t>:\Program Files (x86)\Microsoft Visual Studio </a:t>
            </a:r>
            <a:r>
              <a:rPr lang="da-DK" dirty="0" smtClean="0"/>
              <a:t>14.0\Common7\IDE</a:t>
            </a:r>
          </a:p>
          <a:p>
            <a:endParaRPr lang="da-DK" dirty="0"/>
          </a:p>
        </p:txBody>
      </p:sp>
      <p:pic>
        <p:nvPicPr>
          <p:cNvPr id="7" name="Pladsholder til indhold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854446" y="1825625"/>
            <a:ext cx="5767674" cy="3668752"/>
          </a:xfrm>
          <a:prstGeom prst="rect">
            <a:avLst/>
          </a:prstGeom>
        </p:spPr>
      </p:pic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WCF in Azure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E1-2892-4864-B743-8CB9E71F39A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942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a client application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Make another Visual Studio solution</a:t>
            </a:r>
          </a:p>
          <a:p>
            <a:pPr lvl="1"/>
            <a:r>
              <a:rPr lang="en-US" dirty="0" smtClean="0"/>
              <a:t>Type: Console Application or …</a:t>
            </a:r>
          </a:p>
          <a:p>
            <a:pPr lvl="1"/>
            <a:r>
              <a:rPr lang="en-US" dirty="0" smtClean="0"/>
              <a:t>Name the solution </a:t>
            </a:r>
            <a:r>
              <a:rPr lang="en-US" dirty="0" err="1" smtClean="0"/>
              <a:t>WindowsCloudServiceConsumer</a:t>
            </a:r>
            <a:r>
              <a:rPr lang="en-US" i="1" dirty="0" err="1" smtClean="0"/>
              <a:t>N</a:t>
            </a:r>
            <a:endParaRPr lang="en-US" i="1" dirty="0" smtClean="0"/>
          </a:p>
          <a:p>
            <a:pPr lvl="2"/>
            <a:r>
              <a:rPr lang="en-US" dirty="0" smtClean="0"/>
              <a:t>N is the serial number …</a:t>
            </a:r>
          </a:p>
          <a:p>
            <a:r>
              <a:rPr lang="en-US" dirty="0" smtClean="0"/>
              <a:t>Make a reference from the Visual Studio project to the Azure service</a:t>
            </a:r>
          </a:p>
          <a:p>
            <a:pPr lvl="1"/>
            <a:r>
              <a:rPr lang="en-US" dirty="0" smtClean="0"/>
              <a:t>In the “Solution explorer” right click “References”</a:t>
            </a:r>
          </a:p>
          <a:p>
            <a:pPr lvl="2"/>
            <a:r>
              <a:rPr lang="en-US" dirty="0" smtClean="0"/>
              <a:t>Chose “Add Service Reference”</a:t>
            </a:r>
          </a:p>
          <a:p>
            <a:pPr lvl="2"/>
            <a:r>
              <a:rPr lang="en-US" dirty="0" smtClean="0"/>
              <a:t>In the dialog enter the URI you copied from Azure Portal</a:t>
            </a:r>
          </a:p>
          <a:p>
            <a:pPr lvl="2"/>
            <a:r>
              <a:rPr lang="en-US" dirty="0" smtClean="0"/>
              <a:t>Visual Studio now connects to Azure and downloads the WSDL file</a:t>
            </a:r>
          </a:p>
          <a:p>
            <a:pPr lvl="2"/>
            <a:r>
              <a:rPr lang="en-US" dirty="0" smtClean="0"/>
              <a:t>From the WSDL file Visual Studio generates a number of classes</a:t>
            </a:r>
          </a:p>
          <a:p>
            <a:r>
              <a:rPr lang="en-US" dirty="0" smtClean="0"/>
              <a:t>Use the classes in your application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        using </a:t>
            </a:r>
            <a:r>
              <a:rPr lang="en-US" dirty="0"/>
              <a:t>(Service1Client client = new Service1Client())</a:t>
            </a:r>
          </a:p>
          <a:p>
            <a:pPr marL="0" indent="0">
              <a:buNone/>
            </a:pPr>
            <a:r>
              <a:rPr lang="en-US" dirty="0"/>
              <a:t>            {</a:t>
            </a:r>
          </a:p>
          <a:p>
            <a:pPr marL="0" indent="0">
              <a:buNone/>
            </a:pPr>
            <a:r>
              <a:rPr lang="en-US" dirty="0"/>
              <a:t>                String result = </a:t>
            </a:r>
            <a:r>
              <a:rPr lang="en-US" dirty="0" err="1"/>
              <a:t>client.GetData</a:t>
            </a:r>
            <a:r>
              <a:rPr lang="en-US" dirty="0"/>
              <a:t>(14593);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Console.WriteLine</a:t>
            </a:r>
            <a:r>
              <a:rPr lang="en-US" dirty="0"/>
              <a:t>(result);</a:t>
            </a:r>
          </a:p>
          <a:p>
            <a:pPr marL="0" indent="0">
              <a:buNone/>
            </a:pPr>
            <a:r>
              <a:rPr lang="en-US" dirty="0"/>
              <a:t>            }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WCF in Azure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E1-2892-4864-B743-8CB9E71F39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68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Pre-conditions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Visual Studio</a:t>
            </a:r>
          </a:p>
          <a:p>
            <a:pPr lvl="1"/>
            <a:r>
              <a:rPr lang="da-DK" dirty="0" err="1" smtClean="0"/>
              <a:t>You</a:t>
            </a:r>
            <a:r>
              <a:rPr lang="da-DK" dirty="0" smtClean="0"/>
              <a:t> have </a:t>
            </a:r>
            <a:r>
              <a:rPr lang="da-DK" dirty="0" smtClean="0"/>
              <a:t>recent</a:t>
            </a:r>
            <a:r>
              <a:rPr lang="da-DK" dirty="0" smtClean="0"/>
              <a:t> </a:t>
            </a:r>
            <a:r>
              <a:rPr lang="da-DK" dirty="0" smtClean="0"/>
              <a:t>version Visual Studio</a:t>
            </a:r>
          </a:p>
          <a:p>
            <a:pPr lvl="2"/>
            <a:r>
              <a:rPr lang="da-DK" dirty="0" smtClean="0"/>
              <a:t>I am not sure </a:t>
            </a:r>
            <a:r>
              <a:rPr lang="da-DK" dirty="0" err="1" smtClean="0"/>
              <a:t>which</a:t>
            </a:r>
            <a:r>
              <a:rPr lang="da-DK" dirty="0" smtClean="0"/>
              <a:t> edition is </a:t>
            </a:r>
            <a:r>
              <a:rPr lang="da-DK" dirty="0" err="1" smtClean="0"/>
              <a:t>required</a:t>
            </a:r>
            <a:r>
              <a:rPr lang="da-DK" dirty="0" smtClean="0"/>
              <a:t> …</a:t>
            </a:r>
          </a:p>
          <a:p>
            <a:r>
              <a:rPr lang="da-DK" dirty="0" smtClean="0"/>
              <a:t>Microsoft </a:t>
            </a:r>
            <a:r>
              <a:rPr lang="da-DK" dirty="0" err="1" smtClean="0"/>
              <a:t>Azure</a:t>
            </a:r>
            <a:endParaRPr lang="da-DK" dirty="0" smtClean="0"/>
          </a:p>
          <a:p>
            <a:pPr lvl="1"/>
            <a:r>
              <a:rPr lang="da-DK" dirty="0" err="1" smtClean="0"/>
              <a:t>You</a:t>
            </a:r>
            <a:r>
              <a:rPr lang="da-DK" dirty="0" smtClean="0"/>
              <a:t> have a Microsoft </a:t>
            </a:r>
            <a:r>
              <a:rPr lang="da-DK" dirty="0" err="1" smtClean="0"/>
              <a:t>Azure</a:t>
            </a:r>
            <a:r>
              <a:rPr lang="da-DK" dirty="0" smtClean="0"/>
              <a:t> </a:t>
            </a:r>
            <a:r>
              <a:rPr lang="da-DK" dirty="0" err="1" smtClean="0"/>
              <a:t>account</a:t>
            </a:r>
            <a:endParaRPr lang="en-US" dirty="0"/>
          </a:p>
          <a:p>
            <a:pPr lvl="2"/>
            <a:r>
              <a:rPr lang="en-US" dirty="0" smtClean="0"/>
              <a:t>Or get one through Microsoft Imagine </a:t>
            </a:r>
            <a:r>
              <a:rPr lang="en-GB" dirty="0">
                <a:hlinkClick r:id="rId2"/>
              </a:rPr>
              <a:t>http://imagine.easj.dk</a:t>
            </a:r>
            <a:endParaRPr lang="da-DK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WCF in Azure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E1-2892-4864-B743-8CB9E71F39A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00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WCF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WCF = Windows </a:t>
            </a:r>
            <a:r>
              <a:rPr lang="da-DK" dirty="0" err="1" smtClean="0"/>
              <a:t>Communication</a:t>
            </a:r>
            <a:r>
              <a:rPr lang="da-DK" dirty="0" smtClean="0"/>
              <a:t> Foundation</a:t>
            </a:r>
          </a:p>
          <a:p>
            <a:r>
              <a:rPr lang="da-DK" dirty="0" smtClean="0"/>
              <a:t>Microsoft </a:t>
            </a:r>
            <a:r>
              <a:rPr lang="da-DK" dirty="0" err="1" smtClean="0"/>
              <a:t>framework</a:t>
            </a:r>
            <a:r>
              <a:rPr lang="da-DK" dirty="0" smtClean="0"/>
              <a:t> for </a:t>
            </a:r>
            <a:r>
              <a:rPr lang="da-DK" dirty="0" err="1" smtClean="0"/>
              <a:t>building</a:t>
            </a:r>
            <a:r>
              <a:rPr lang="da-DK" dirty="0" smtClean="0"/>
              <a:t> web services, etc.</a:t>
            </a:r>
          </a:p>
          <a:p>
            <a:r>
              <a:rPr lang="da-DK" dirty="0" err="1" smtClean="0"/>
              <a:t>We</a:t>
            </a:r>
            <a:r>
              <a:rPr lang="da-DK" dirty="0" smtClean="0"/>
              <a:t> </a:t>
            </a:r>
            <a:r>
              <a:rPr lang="da-DK" dirty="0" err="1" smtClean="0"/>
              <a:t>use</a:t>
            </a:r>
            <a:r>
              <a:rPr lang="da-DK" dirty="0" smtClean="0"/>
              <a:t> WCF </a:t>
            </a:r>
            <a:r>
              <a:rPr lang="da-DK" dirty="0" smtClean="0"/>
              <a:t>to program </a:t>
            </a:r>
            <a:r>
              <a:rPr lang="da-DK" dirty="0" smtClean="0"/>
              <a:t>web services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WCF in Azure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E1-2892-4864-B743-8CB9E71F39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16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Getting</a:t>
            </a:r>
            <a:r>
              <a:rPr lang="da-DK" dirty="0" smtClean="0"/>
              <a:t> </a:t>
            </a:r>
            <a:r>
              <a:rPr lang="da-DK" dirty="0" err="1" smtClean="0"/>
              <a:t>started</a:t>
            </a:r>
            <a:r>
              <a:rPr lang="da-DK" dirty="0"/>
              <a:t>:</a:t>
            </a:r>
            <a:r>
              <a:rPr lang="da-DK" dirty="0" smtClean="0"/>
              <a:t> Visual Studio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Open Visual Studio</a:t>
            </a:r>
          </a:p>
          <a:p>
            <a:r>
              <a:rPr lang="da-DK" dirty="0" err="1" smtClean="0"/>
              <a:t>Create</a:t>
            </a:r>
            <a:r>
              <a:rPr lang="da-DK" dirty="0" smtClean="0"/>
              <a:t> a new </a:t>
            </a:r>
            <a:r>
              <a:rPr lang="da-DK" dirty="0" err="1" smtClean="0"/>
              <a:t>project</a:t>
            </a:r>
            <a:endParaRPr lang="da-DK" dirty="0" smtClean="0"/>
          </a:p>
          <a:p>
            <a:pPr lvl="1"/>
            <a:r>
              <a:rPr lang="da-DK" dirty="0" smtClean="0"/>
              <a:t>Templates -&gt; Visual C# -&gt; </a:t>
            </a:r>
            <a:r>
              <a:rPr lang="da-DK" dirty="0" smtClean="0"/>
              <a:t>WCF -&gt; WCF Service Application</a:t>
            </a:r>
            <a:endParaRPr lang="da-DK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WCF in Azure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E1-2892-4864-B743-8CB9E71F39A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94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Getting</a:t>
            </a:r>
            <a:r>
              <a:rPr lang="da-DK" dirty="0" smtClean="0"/>
              <a:t> </a:t>
            </a:r>
            <a:r>
              <a:rPr lang="da-DK" dirty="0" err="1" smtClean="0"/>
              <a:t>started</a:t>
            </a:r>
            <a:r>
              <a:rPr lang="da-DK" dirty="0" smtClean="0"/>
              <a:t>: Visual Studio</a:t>
            </a:r>
            <a:br>
              <a:rPr lang="da-DK" dirty="0" smtClean="0"/>
            </a:br>
            <a:r>
              <a:rPr lang="da-DK" sz="4000" dirty="0" smtClean="0"/>
              <a:t>The files </a:t>
            </a:r>
            <a:r>
              <a:rPr lang="da-DK" sz="4000" dirty="0" err="1" smtClean="0"/>
              <a:t>you</a:t>
            </a:r>
            <a:r>
              <a:rPr lang="da-DK" sz="4000" dirty="0" smtClean="0"/>
              <a:t> </a:t>
            </a:r>
            <a:r>
              <a:rPr lang="da-DK" sz="4000" dirty="0" err="1" smtClean="0"/>
              <a:t>got</a:t>
            </a:r>
            <a:endParaRPr lang="en-US" sz="40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project</a:t>
            </a:r>
            <a:r>
              <a:rPr lang="da-DK" dirty="0" smtClean="0"/>
              <a:t>, </a:t>
            </a:r>
            <a:r>
              <a:rPr lang="da-DK" dirty="0" err="1" smtClean="0"/>
              <a:t>some</a:t>
            </a:r>
            <a:r>
              <a:rPr lang="da-DK" dirty="0" smtClean="0"/>
              <a:t> </a:t>
            </a:r>
            <a:r>
              <a:rPr lang="da-DK" dirty="0" err="1" smtClean="0"/>
              <a:t>interesting</a:t>
            </a:r>
            <a:r>
              <a:rPr lang="da-DK" dirty="0" smtClean="0"/>
              <a:t> files</a:t>
            </a:r>
            <a:endParaRPr lang="da-DK" dirty="0" smtClean="0"/>
          </a:p>
          <a:p>
            <a:pPr lvl="1"/>
            <a:r>
              <a:rPr lang="da-DK" dirty="0" smtClean="0"/>
              <a:t>IService1.cs</a:t>
            </a:r>
          </a:p>
          <a:p>
            <a:pPr lvl="2"/>
            <a:r>
              <a:rPr lang="da-DK" dirty="0" smtClean="0"/>
              <a:t>The interface </a:t>
            </a:r>
            <a:r>
              <a:rPr lang="da-DK" dirty="0" err="1" smtClean="0"/>
              <a:t>describing</a:t>
            </a:r>
            <a:r>
              <a:rPr lang="da-DK" dirty="0" smtClean="0"/>
              <a:t> the service.</a:t>
            </a:r>
          </a:p>
          <a:p>
            <a:pPr lvl="2"/>
            <a:r>
              <a:rPr lang="da-DK" dirty="0" smtClean="0"/>
              <a:t>This is the public interface to the service</a:t>
            </a:r>
          </a:p>
          <a:p>
            <a:pPr lvl="1"/>
            <a:r>
              <a:rPr lang="da-DK" dirty="0" smtClean="0"/>
              <a:t>Service1.svc.cs</a:t>
            </a:r>
          </a:p>
          <a:p>
            <a:pPr lvl="2"/>
            <a:r>
              <a:rPr lang="da-DK" dirty="0" smtClean="0"/>
              <a:t>This is the </a:t>
            </a:r>
            <a:r>
              <a:rPr lang="da-DK" dirty="0" err="1" smtClean="0"/>
              <a:t>implementation</a:t>
            </a:r>
            <a:r>
              <a:rPr lang="da-DK" dirty="0" smtClean="0"/>
              <a:t> of the interface</a:t>
            </a:r>
          </a:p>
          <a:p>
            <a:pPr lvl="1"/>
            <a:r>
              <a:rPr lang="da-DK" dirty="0" err="1" smtClean="0"/>
              <a:t>Web.config</a:t>
            </a:r>
            <a:endParaRPr lang="da-DK" dirty="0" smtClean="0"/>
          </a:p>
          <a:p>
            <a:pPr lvl="2"/>
            <a:r>
              <a:rPr lang="da-DK" dirty="0" smtClean="0"/>
              <a:t>XML file </a:t>
            </a:r>
            <a:r>
              <a:rPr lang="da-DK" dirty="0" err="1" smtClean="0"/>
              <a:t>containing</a:t>
            </a:r>
            <a:r>
              <a:rPr lang="da-DK" dirty="0" smtClean="0"/>
              <a:t> </a:t>
            </a:r>
            <a:r>
              <a:rPr lang="en-US" dirty="0" smtClean="0"/>
              <a:t>configurations for you service</a:t>
            </a:r>
            <a:endParaRPr lang="da-DK" dirty="0" smtClean="0"/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WCF in Azure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E1-2892-4864-B743-8CB9E71F39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10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and try the service locally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494262"/>
            <a:ext cx="10515600" cy="486208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Develop and try the service locally before deploying to Azure</a:t>
            </a:r>
          </a:p>
          <a:p>
            <a:pPr lvl="1"/>
            <a:r>
              <a:rPr lang="en-US" dirty="0"/>
              <a:t>Deploying the service to Azure takes a lot of time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Deploying to the local Azure emulator is much faster.</a:t>
            </a:r>
          </a:p>
          <a:p>
            <a:pPr lvl="1"/>
            <a:r>
              <a:rPr lang="en-US" dirty="0" smtClean="0"/>
              <a:t>Later when you have (finished) developing your server, you deploy the service to Azure</a:t>
            </a:r>
            <a:endParaRPr lang="en-US" dirty="0"/>
          </a:p>
          <a:p>
            <a:r>
              <a:rPr lang="en-US" dirty="0" smtClean="0"/>
              <a:t>Running the service from Visua</a:t>
            </a:r>
            <a:r>
              <a:rPr lang="en-US" dirty="0" smtClean="0"/>
              <a:t>l Studio</a:t>
            </a:r>
            <a:endParaRPr lang="en-US" dirty="0" smtClean="0"/>
          </a:p>
          <a:p>
            <a:pPr lvl="1"/>
            <a:r>
              <a:rPr lang="en-US" dirty="0" smtClean="0"/>
              <a:t>Press </a:t>
            </a:r>
            <a:r>
              <a:rPr lang="en-US" dirty="0" smtClean="0"/>
              <a:t>run Ctrl-F5</a:t>
            </a:r>
          </a:p>
          <a:p>
            <a:pPr lvl="2"/>
            <a:r>
              <a:rPr lang="en-US" dirty="0" smtClean="0"/>
              <a:t>Compiles etc</a:t>
            </a:r>
            <a:r>
              <a:rPr lang="en-US" dirty="0" smtClean="0"/>
              <a:t>. and runs the application on top of your local IIS </a:t>
            </a:r>
          </a:p>
          <a:p>
            <a:pPr lvl="3"/>
            <a:r>
              <a:rPr lang="en-US" dirty="0" smtClean="0"/>
              <a:t>IIS = Internet Information Service (Microsoft’s web server)</a:t>
            </a:r>
            <a:endParaRPr lang="en-US" dirty="0" smtClean="0"/>
          </a:p>
          <a:p>
            <a:pPr lvl="2"/>
            <a:r>
              <a:rPr lang="en-US" dirty="0" smtClean="0"/>
              <a:t>Interface in focus</a:t>
            </a:r>
          </a:p>
          <a:p>
            <a:pPr lvl="3"/>
            <a:r>
              <a:rPr lang="en-US" dirty="0" smtClean="0"/>
              <a:t>Opens </a:t>
            </a:r>
            <a:r>
              <a:rPr lang="en-US" dirty="0" smtClean="0"/>
              <a:t>a browser from where you can copy the WSDL URL to generate a service </a:t>
            </a:r>
            <a:r>
              <a:rPr lang="en-US" dirty="0" smtClean="0"/>
              <a:t>consumer</a:t>
            </a:r>
          </a:p>
          <a:p>
            <a:pPr lvl="3"/>
            <a:r>
              <a:rPr lang="en-US" dirty="0" smtClean="0"/>
              <a:t>Click Service1.svc</a:t>
            </a:r>
            <a:endParaRPr lang="en-US" dirty="0" smtClean="0"/>
          </a:p>
          <a:p>
            <a:pPr lvl="2"/>
            <a:r>
              <a:rPr lang="en-US" dirty="0" smtClean="0"/>
              <a:t>Class in focus</a:t>
            </a:r>
          </a:p>
          <a:p>
            <a:pPr lvl="3"/>
            <a:r>
              <a:rPr lang="en-US" dirty="0" smtClean="0"/>
              <a:t>Opens </a:t>
            </a:r>
            <a:r>
              <a:rPr lang="en-US" dirty="0" err="1" smtClean="0"/>
              <a:t>WcfTestClient</a:t>
            </a:r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WCF in Azure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E1-2892-4864-B743-8CB9E71F39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8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Development </a:t>
            </a:r>
            <a:r>
              <a:rPr lang="da-DK" dirty="0" err="1" smtClean="0"/>
              <a:t>cycle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Development cycle</a:t>
            </a:r>
          </a:p>
          <a:p>
            <a:pPr lvl="1"/>
            <a:r>
              <a:rPr lang="en-US" dirty="0"/>
              <a:t>Service provider</a:t>
            </a:r>
          </a:p>
          <a:p>
            <a:pPr lvl="2"/>
            <a:r>
              <a:rPr lang="en-US" dirty="0"/>
              <a:t>Add method to interface [</a:t>
            </a:r>
            <a:r>
              <a:rPr lang="en-US" dirty="0" err="1"/>
              <a:t>OperationContract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Implement the method</a:t>
            </a:r>
          </a:p>
          <a:p>
            <a:pPr lvl="2"/>
            <a:r>
              <a:rPr lang="en-US" dirty="0"/>
              <a:t>Run Ctrl-F5</a:t>
            </a:r>
          </a:p>
          <a:p>
            <a:pPr lvl="1"/>
            <a:r>
              <a:rPr lang="en-US" dirty="0"/>
              <a:t>Consumer: Console application, Unit test, or …</a:t>
            </a:r>
          </a:p>
          <a:p>
            <a:pPr lvl="2"/>
            <a:r>
              <a:rPr lang="en-US" dirty="0"/>
              <a:t>Refresh service reference</a:t>
            </a:r>
          </a:p>
          <a:p>
            <a:pPr lvl="2"/>
            <a:r>
              <a:rPr lang="en-US" dirty="0"/>
              <a:t>Call the new method in the application</a:t>
            </a:r>
          </a:p>
          <a:p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WCF in Azure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E1-2892-4864-B743-8CB9E71F39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587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side exceptions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server side methods may throw exceptions.</a:t>
            </a:r>
          </a:p>
          <a:p>
            <a:r>
              <a:rPr lang="en-US" dirty="0" smtClean="0"/>
              <a:t>On the client side the exception becomes an instance of </a:t>
            </a:r>
            <a:r>
              <a:rPr lang="en-US" dirty="0" err="1" smtClean="0"/>
              <a:t>System.Service.FaultException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the client side should have more information about the exception, like the Message property …</a:t>
            </a:r>
          </a:p>
          <a:p>
            <a:r>
              <a:rPr lang="en-US" dirty="0" smtClean="0"/>
              <a:t>The server side, </a:t>
            </a:r>
            <a:r>
              <a:rPr lang="en-US" dirty="0" err="1" smtClean="0"/>
              <a:t>Web.config</a:t>
            </a:r>
            <a:r>
              <a:rPr lang="en-US" dirty="0" smtClean="0"/>
              <a:t> </a:t>
            </a:r>
            <a:r>
              <a:rPr lang="en-US" dirty="0" smtClean="0"/>
              <a:t>add to the &lt;behavior&gt; element</a:t>
            </a:r>
          </a:p>
          <a:p>
            <a:pPr lvl="1"/>
            <a:r>
              <a:rPr lang="en-US" dirty="0"/>
              <a:t>&lt;</a:t>
            </a:r>
            <a:r>
              <a:rPr lang="en-US" dirty="0" err="1"/>
              <a:t>serviceDebug</a:t>
            </a:r>
            <a:r>
              <a:rPr lang="en-US" dirty="0"/>
              <a:t> </a:t>
            </a:r>
            <a:r>
              <a:rPr lang="en-US" dirty="0" err="1"/>
              <a:t>includeExceptionDetailInFaults</a:t>
            </a:r>
            <a:r>
              <a:rPr lang="en-US" dirty="0"/>
              <a:t>="true</a:t>
            </a:r>
            <a:r>
              <a:rPr lang="en-US" dirty="0" smtClean="0"/>
              <a:t>"/&gt;</a:t>
            </a:r>
          </a:p>
          <a:p>
            <a:r>
              <a:rPr lang="en-US" dirty="0" smtClean="0"/>
              <a:t>Reference</a:t>
            </a:r>
          </a:p>
          <a:p>
            <a:pPr lvl="1"/>
            <a:r>
              <a:rPr lang="en-US" dirty="0"/>
              <a:t>http://www.codeproject.com/Articles/555415/A-Beginners-Tutorial-for-Understanding-Exception-H</a:t>
            </a:r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Windows Communication Foundations (WCF)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3445-8BD7-4133-B1EA-F4B099F5A6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started: Azure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416204"/>
            <a:ext cx="10515600" cy="494014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Log in to Microsoft Azure: </a:t>
            </a:r>
          </a:p>
          <a:p>
            <a:pPr lvl="1"/>
            <a:r>
              <a:rPr lang="en-US" dirty="0" smtClean="0"/>
              <a:t>manage.windowsazure.com the classic portal to Azure</a:t>
            </a:r>
            <a:endParaRPr lang="en-US" dirty="0"/>
          </a:p>
          <a:p>
            <a:pPr lvl="1"/>
            <a:r>
              <a:rPr lang="en-US" dirty="0"/>
              <a:t>p</a:t>
            </a:r>
            <a:r>
              <a:rPr lang="en-US" dirty="0" smtClean="0"/>
              <a:t>ortal.azure.com, the new portal to Azure</a:t>
            </a:r>
          </a:p>
          <a:p>
            <a:pPr lvl="1"/>
            <a:r>
              <a:rPr lang="en-US" dirty="0" smtClean="0"/>
              <a:t>Now you need your username + password for Azure</a:t>
            </a:r>
          </a:p>
          <a:p>
            <a:r>
              <a:rPr lang="en-US" dirty="0" smtClean="0"/>
              <a:t>Create a new cloud service </a:t>
            </a:r>
            <a:r>
              <a:rPr lang="en-US" dirty="0"/>
              <a:t>with </a:t>
            </a:r>
            <a:r>
              <a:rPr lang="en-US" dirty="0" smtClean="0"/>
              <a:t>portal.azure.com</a:t>
            </a:r>
          </a:p>
          <a:p>
            <a:pPr lvl="1"/>
            <a:r>
              <a:rPr lang="en-US" dirty="0" smtClean="0"/>
              <a:t>Click “New”</a:t>
            </a:r>
          </a:p>
          <a:p>
            <a:pPr lvl="2"/>
            <a:r>
              <a:rPr lang="en-US" dirty="0" smtClean="0"/>
              <a:t>Top-Left, green cross</a:t>
            </a:r>
          </a:p>
          <a:p>
            <a:pPr lvl="1"/>
            <a:r>
              <a:rPr lang="en-US" dirty="0" smtClean="0"/>
              <a:t>Chose </a:t>
            </a:r>
            <a:r>
              <a:rPr lang="en-US" dirty="0" smtClean="0"/>
              <a:t>“Web + </a:t>
            </a:r>
            <a:r>
              <a:rPr lang="en-US" dirty="0" err="1" smtClean="0"/>
              <a:t>Mobild</a:t>
            </a:r>
            <a:r>
              <a:rPr lang="en-US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Chose </a:t>
            </a:r>
            <a:r>
              <a:rPr lang="en-US" dirty="0" smtClean="0"/>
              <a:t>“App </a:t>
            </a:r>
            <a:r>
              <a:rPr lang="en-US" dirty="0" smtClean="0"/>
              <a:t>Service”</a:t>
            </a:r>
          </a:p>
          <a:p>
            <a:pPr lvl="1"/>
            <a:r>
              <a:rPr lang="en-US" dirty="0" smtClean="0"/>
              <a:t>Enter a DNS Name for your service</a:t>
            </a:r>
          </a:p>
          <a:p>
            <a:pPr lvl="2"/>
            <a:r>
              <a:rPr lang="en-US" dirty="0" smtClean="0"/>
              <a:t>I name my services </a:t>
            </a:r>
            <a:r>
              <a:rPr lang="en-US" dirty="0" err="1" smtClean="0"/>
              <a:t>anbo</a:t>
            </a:r>
            <a:r>
              <a:rPr lang="en-US" i="1" dirty="0" err="1" smtClean="0"/>
              <a:t>N</a:t>
            </a:r>
            <a:endParaRPr lang="en-US" i="1" dirty="0" smtClean="0"/>
          </a:p>
          <a:p>
            <a:pPr lvl="3"/>
            <a:r>
              <a:rPr lang="en-US" dirty="0" err="1" smtClean="0"/>
              <a:t>anbo</a:t>
            </a:r>
            <a:r>
              <a:rPr lang="en-US" dirty="0" smtClean="0"/>
              <a:t> </a:t>
            </a:r>
            <a:r>
              <a:rPr lang="en-US" dirty="0" err="1" smtClean="0"/>
              <a:t>referes</a:t>
            </a:r>
            <a:r>
              <a:rPr lang="en-US" dirty="0" smtClean="0"/>
              <a:t> to my name</a:t>
            </a:r>
          </a:p>
          <a:p>
            <a:pPr lvl="3"/>
            <a:r>
              <a:rPr lang="en-US" i="1" dirty="0" smtClean="0"/>
              <a:t>N</a:t>
            </a:r>
            <a:r>
              <a:rPr lang="en-US" dirty="0" smtClean="0"/>
              <a:t> is a serial number: The same as I used for my Visual Studio solution</a:t>
            </a:r>
          </a:p>
          <a:p>
            <a:pPr lvl="2"/>
            <a:r>
              <a:rPr lang="en-US" dirty="0" smtClean="0"/>
              <a:t>The full name of the service will be anboN.cloudapp.net</a:t>
            </a:r>
          </a:p>
          <a:p>
            <a:pPr lvl="1"/>
            <a:r>
              <a:rPr lang="en-US" dirty="0" smtClean="0"/>
              <a:t>Chose a resource group + Location</a:t>
            </a:r>
          </a:p>
          <a:p>
            <a:pPr lvl="2"/>
            <a:r>
              <a:rPr lang="en-US" dirty="0" smtClean="0"/>
              <a:t>Select one that is geographically close to your location</a:t>
            </a:r>
          </a:p>
          <a:p>
            <a:pPr lvl="1"/>
            <a:r>
              <a:rPr lang="en-US" dirty="0" smtClean="0"/>
              <a:t>Press “Create” </a:t>
            </a:r>
          </a:p>
          <a:p>
            <a:pPr lvl="2"/>
            <a:r>
              <a:rPr lang="en-US" dirty="0" smtClean="0"/>
              <a:t>Blue button a the bottom of the screen</a:t>
            </a:r>
          </a:p>
          <a:p>
            <a:pPr lvl="2"/>
            <a:r>
              <a:rPr lang="en-US" dirty="0" smtClean="0"/>
              <a:t>This will create the service (be patient)</a:t>
            </a:r>
          </a:p>
          <a:p>
            <a:r>
              <a:rPr lang="en-US" dirty="0" smtClean="0"/>
              <a:t>Now you have an empty service</a:t>
            </a:r>
          </a:p>
          <a:p>
            <a:pPr lvl="2"/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WCF in Azure</a:t>
            </a:r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43E1-2892-4864-B743-8CB9E71F39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3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9770</TotalTime>
  <Words>874</Words>
  <Application>Microsoft Office PowerPoint</Application>
  <PresentationFormat>Widescreen</PresentationFormat>
  <Paragraphs>151</Paragraphs>
  <Slides>12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Office-tema</vt:lpstr>
      <vt:lpstr>WCF in Azure</vt:lpstr>
      <vt:lpstr>Pre-conditions</vt:lpstr>
      <vt:lpstr>WCF</vt:lpstr>
      <vt:lpstr>Getting started: Visual Studio</vt:lpstr>
      <vt:lpstr>Getting started: Visual Studio The files you got</vt:lpstr>
      <vt:lpstr>Develop and try the service locally</vt:lpstr>
      <vt:lpstr>Development cycle</vt:lpstr>
      <vt:lpstr>Server side exceptions</vt:lpstr>
      <vt:lpstr>Getting started: Azure</vt:lpstr>
      <vt:lpstr>Publish your service in Azure</vt:lpstr>
      <vt:lpstr>Try the WCF service with WcfTestClient</vt:lpstr>
      <vt:lpstr>Make a client application</vt:lpstr>
    </vt:vector>
  </TitlesOfParts>
  <Company>Køge Handelsskole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WCF in Azure</dc:title>
  <dc:creator>Anders Kristian Børjesson</dc:creator>
  <cp:lastModifiedBy>Administrator</cp:lastModifiedBy>
  <cp:revision>29</cp:revision>
  <cp:lastPrinted>2015-09-23T06:24:24Z</cp:lastPrinted>
  <dcterms:created xsi:type="dcterms:W3CDTF">2015-06-27T06:23:17Z</dcterms:created>
  <dcterms:modified xsi:type="dcterms:W3CDTF">2017-03-02T21:33:01Z</dcterms:modified>
</cp:coreProperties>
</file>