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65" r:id="rId7"/>
    <p:sldId id="268" r:id="rId8"/>
    <p:sldId id="26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6A89E-8BC8-427C-B624-98C7052B9A79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451A4-42E3-4EE2-AA42-3EF1E7A0870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6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51A4-42E3-4EE2-AA42-3EF1E7A0870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8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391E-657C-41A8-8FCF-BB512887E7AF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677B-8058-4404-BF39-333E1395E669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7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CED3-19EE-48D8-8CD5-87478440CBCC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8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E4A9-10BD-44F7-868D-F012D48150B0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66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3540-B4CC-4ACB-96B7-1B2312C26BD6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3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61C-BC19-49D6-BAE3-C7BC2E687B50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5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A2F9-E5AD-4EAC-A379-D5E4ED8C5429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9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52AF-ED4A-4021-964B-C0F0D7AD6646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8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CA58-9BC8-4877-8E22-44C9827EAA02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0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74CE-6573-40FB-B34A-E1421F615F89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8F7C0-3978-45D8-BE9C-1070F52CBC01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5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8CB3B-0AD7-4B0D-96C2-68F35C6620DE}" type="datetime1">
              <a:rPr lang="en-US" smtClean="0"/>
              <a:t>8/21/2017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28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5ast78ax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5ast78ax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sdn.microsoft.com/en-us/library/x4sa0ak0.aspx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08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MSDN Recommended Tags for Documentation Comments</a:t>
            </a:r>
          </a:p>
          <a:p>
            <a:pPr lvl="1"/>
            <a:r>
              <a:rPr lang="en-US" dirty="0" smtClean="0">
                <a:hlinkClick r:id="rId2"/>
              </a:rPr>
              <a:t>http://msdn.microsoft.com/en-us/library/5ast78ax.aspx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7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comment styles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C# compiler recognizes a number of comment styles, including</a:t>
            </a:r>
          </a:p>
          <a:p>
            <a:pPr lvl="1"/>
            <a:r>
              <a:rPr lang="en-US" dirty="0" smtClean="0"/>
              <a:t>// the rest of the line is a comment</a:t>
            </a:r>
          </a:p>
          <a:p>
            <a:pPr lvl="1"/>
            <a:r>
              <a:rPr lang="en-US" dirty="0" smtClean="0"/>
              <a:t>/* this is a comment */</a:t>
            </a:r>
          </a:p>
          <a:p>
            <a:pPr lvl="1"/>
            <a:r>
              <a:rPr lang="en-US" dirty="0" smtClean="0"/>
              <a:t>/// the rest of the line is a comment, XML style</a:t>
            </a:r>
          </a:p>
          <a:p>
            <a:r>
              <a:rPr lang="en-US" dirty="0" smtClean="0"/>
              <a:t>The 3-slash comment style is the most interesting</a:t>
            </a:r>
          </a:p>
          <a:p>
            <a:pPr lvl="1"/>
            <a:r>
              <a:rPr lang="en-US" dirty="0"/>
              <a:t>Called XML documentation by </a:t>
            </a:r>
            <a:r>
              <a:rPr lang="en-US" dirty="0" err="1"/>
              <a:t>Microsot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1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document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</a:t>
            </a:r>
            <a:r>
              <a:rPr lang="en-US" i="1" dirty="0" smtClean="0"/>
              <a:t>public</a:t>
            </a:r>
            <a:r>
              <a:rPr lang="en-US" dirty="0" smtClean="0"/>
              <a:t> and </a:t>
            </a:r>
            <a:r>
              <a:rPr lang="en-US" i="1" dirty="0" smtClean="0"/>
              <a:t>protected</a:t>
            </a:r>
            <a:r>
              <a:rPr lang="en-US" dirty="0" smtClean="0"/>
              <a:t> parts of a program should be documented using /// comments</a:t>
            </a:r>
          </a:p>
          <a:p>
            <a:pPr lvl="1"/>
            <a:r>
              <a:rPr lang="en-US" dirty="0" smtClean="0"/>
              <a:t>Private parts are not that important to document since they are only for internal use</a:t>
            </a:r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Write a /// comment in front of the class declaration.</a:t>
            </a:r>
          </a:p>
          <a:p>
            <a:pPr lvl="1"/>
            <a:r>
              <a:rPr lang="en-US" dirty="0" smtClean="0"/>
              <a:t>Mention class invariants, if any.</a:t>
            </a:r>
          </a:p>
          <a:p>
            <a:pPr lvl="1"/>
            <a:r>
              <a:rPr lang="en-US" dirty="0" smtClean="0"/>
              <a:t>Thread safety, etc.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Write a /// comment in from of the method declaration.</a:t>
            </a:r>
          </a:p>
          <a:p>
            <a:pPr lvl="1"/>
            <a:r>
              <a:rPr lang="en-US" dirty="0" smtClean="0"/>
              <a:t>Document parameters, returned values, and exceptions thrown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2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methods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the contract between the method and its callers</a:t>
            </a:r>
          </a:p>
          <a:p>
            <a:pPr lvl="1"/>
            <a:r>
              <a:rPr lang="en-US" dirty="0" smtClean="0"/>
              <a:t>Focus on </a:t>
            </a:r>
            <a:r>
              <a:rPr lang="en-US" i="1" dirty="0" smtClean="0"/>
              <a:t>what</a:t>
            </a:r>
            <a:r>
              <a:rPr lang="en-US" dirty="0" smtClean="0"/>
              <a:t> the method does, not </a:t>
            </a:r>
            <a:r>
              <a:rPr lang="en-US" i="1" dirty="0" smtClean="0"/>
              <a:t>how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how</a:t>
            </a:r>
            <a:r>
              <a:rPr lang="en-US" dirty="0" smtClean="0"/>
              <a:t> might change in the future, while the </a:t>
            </a:r>
            <a:r>
              <a:rPr lang="en-US" i="1" dirty="0" smtClean="0"/>
              <a:t>what</a:t>
            </a:r>
            <a:r>
              <a:rPr lang="en-US" dirty="0" smtClean="0"/>
              <a:t> should remain constant over time</a:t>
            </a:r>
          </a:p>
          <a:p>
            <a:pPr lvl="1"/>
            <a:r>
              <a:rPr lang="en-US" dirty="0" smtClean="0"/>
              <a:t>Preconditions</a:t>
            </a:r>
          </a:p>
          <a:p>
            <a:pPr lvl="1"/>
            <a:r>
              <a:rPr lang="en-US" dirty="0" smtClean="0"/>
              <a:t>Post-conditions</a:t>
            </a:r>
          </a:p>
          <a:p>
            <a:pPr lvl="1"/>
            <a:r>
              <a:rPr lang="en-US" dirty="0" smtClean="0"/>
              <a:t>Side effects</a:t>
            </a:r>
          </a:p>
          <a:p>
            <a:pPr lvl="1"/>
            <a:r>
              <a:rPr lang="en-US" dirty="0" smtClean="0"/>
              <a:t>Thread safety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1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Assistance from Visual Studio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Studio can help you write 3-slash comments for methods.</a:t>
            </a:r>
          </a:p>
          <a:p>
            <a:r>
              <a:rPr lang="en-US" dirty="0" smtClean="0"/>
              <a:t>Just in front of the method declaration, write the 3 slashes and press ‘return’</a:t>
            </a:r>
          </a:p>
          <a:p>
            <a:pPr lvl="1"/>
            <a:r>
              <a:rPr lang="en-US" dirty="0" smtClean="0"/>
              <a:t>Visual Studio will now generate a comment template to document parameters, return values, etc.</a:t>
            </a:r>
          </a:p>
          <a:p>
            <a:pPr lvl="1"/>
            <a:r>
              <a:rPr lang="en-US" dirty="0" smtClean="0"/>
              <a:t>This is a template! You have to fill out the template!!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50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 for documentation comments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3-slash comments can include some special tags, like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summary</a:t>
            </a:r>
            <a:r>
              <a:rPr lang="en-US" dirty="0" smtClean="0"/>
              <a:t>&gt;description of class or method&lt;/</a:t>
            </a:r>
            <a:r>
              <a:rPr lang="en-US" i="1" dirty="0" smtClean="0"/>
              <a:t>summary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param</a:t>
            </a:r>
            <a:r>
              <a:rPr lang="en-US" dirty="0" smtClean="0"/>
              <a:t> name=“theParametersname”&gt;description&lt;/</a:t>
            </a:r>
            <a:r>
              <a:rPr lang="en-US" i="1" dirty="0" smtClean="0"/>
              <a:t>param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returns</a:t>
            </a:r>
            <a:r>
              <a:rPr lang="en-US" dirty="0" smtClean="0"/>
              <a:t>&gt;description&lt;/</a:t>
            </a:r>
            <a:r>
              <a:rPr lang="en-US" i="1" dirty="0" smtClean="0"/>
              <a:t>returns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exception</a:t>
            </a:r>
            <a:r>
              <a:rPr lang="en-US" dirty="0" smtClean="0"/>
              <a:t> cref=“exceptionClass”&gt;description&lt;/</a:t>
            </a:r>
            <a:r>
              <a:rPr lang="en-US" i="1" dirty="0" smtClean="0"/>
              <a:t>exception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value</a:t>
            </a:r>
            <a:r>
              <a:rPr lang="en-US" dirty="0" smtClean="0"/>
              <a:t>&gt;property description&lt;/</a:t>
            </a:r>
            <a:r>
              <a:rPr lang="en-US" i="1" dirty="0" smtClean="0"/>
              <a:t>value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Properties should have </a:t>
            </a:r>
            <a:r>
              <a:rPr lang="en-US" i="1" dirty="0" smtClean="0"/>
              <a:t>summary</a:t>
            </a:r>
            <a:r>
              <a:rPr lang="en-US" dirty="0" smtClean="0"/>
              <a:t> + </a:t>
            </a:r>
            <a:r>
              <a:rPr lang="en-US" i="1" dirty="0" smtClean="0"/>
              <a:t>value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c</a:t>
            </a:r>
            <a:r>
              <a:rPr lang="en-US" dirty="0" smtClean="0"/>
              <a:t>&gt;text&lt;/</a:t>
            </a:r>
            <a:r>
              <a:rPr lang="en-US" i="1" dirty="0" smtClean="0"/>
              <a:t>c</a:t>
            </a:r>
            <a:r>
              <a:rPr lang="en-US" dirty="0" smtClean="0"/>
              <a:t>&gt;, code, single word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code</a:t>
            </a:r>
            <a:r>
              <a:rPr lang="en-US" dirty="0" smtClean="0"/>
              <a:t>&gt;text&lt;/</a:t>
            </a:r>
            <a:r>
              <a:rPr lang="en-US" i="1" dirty="0" smtClean="0"/>
              <a:t>code</a:t>
            </a:r>
            <a:r>
              <a:rPr lang="en-US" dirty="0" smtClean="0"/>
              <a:t>&gt; code, multiple lines</a:t>
            </a:r>
          </a:p>
          <a:p>
            <a:r>
              <a:rPr lang="en-US" dirty="0" smtClean="0">
                <a:hlinkClick r:id="rId2"/>
              </a:rPr>
              <a:t>http://msdn.microsoft.com/en-us/library/5ast78ax.aspx</a:t>
            </a:r>
            <a:r>
              <a:rPr lang="en-US" dirty="0" smtClean="0"/>
              <a:t>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6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Make Visual Studio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comments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54964" cy="4351338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Visual Studio </a:t>
            </a:r>
            <a:r>
              <a:rPr lang="da-DK" dirty="0" err="1" smtClean="0"/>
              <a:t>can</a:t>
            </a:r>
            <a:r>
              <a:rPr lang="da-DK" dirty="0" smtClean="0"/>
              <a:t> show the </a:t>
            </a:r>
            <a:r>
              <a:rPr lang="da-DK" dirty="0" err="1" smtClean="0"/>
              <a:t>comments</a:t>
            </a:r>
            <a:r>
              <a:rPr lang="da-DK" dirty="0" smtClean="0"/>
              <a:t> to the programmer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class</a:t>
            </a:r>
            <a:r>
              <a:rPr lang="da-DK" dirty="0" smtClean="0"/>
              <a:t>, </a:t>
            </a:r>
            <a:r>
              <a:rPr lang="da-DK" dirty="0" err="1" smtClean="0"/>
              <a:t>methods</a:t>
            </a:r>
            <a:r>
              <a:rPr lang="da-DK" dirty="0" smtClean="0"/>
              <a:t>, etc.</a:t>
            </a:r>
          </a:p>
          <a:p>
            <a:r>
              <a:rPr lang="da-DK" dirty="0" smtClean="0"/>
              <a:t>Visual Studio </a:t>
            </a:r>
            <a:r>
              <a:rPr lang="da-DK" dirty="0" err="1" smtClean="0"/>
              <a:t>will</a:t>
            </a:r>
            <a:r>
              <a:rPr lang="da-DK" dirty="0" smtClean="0"/>
              <a:t> generate an XML file from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comments</a:t>
            </a:r>
            <a:endParaRPr lang="da-DK" dirty="0" smtClean="0"/>
          </a:p>
          <a:p>
            <a:pPr lvl="1"/>
            <a:r>
              <a:rPr lang="da-DK" dirty="0" smtClean="0"/>
              <a:t>This feature must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enabled</a:t>
            </a:r>
            <a:endParaRPr lang="da-DK" dirty="0"/>
          </a:p>
          <a:p>
            <a:pPr lvl="2"/>
            <a:r>
              <a:rPr lang="da-DK" dirty="0" smtClean="0"/>
              <a:t>by default is </a:t>
            </a:r>
            <a:r>
              <a:rPr lang="da-DK" dirty="0" err="1" smtClean="0"/>
              <a:t>is</a:t>
            </a:r>
            <a:r>
              <a:rPr lang="da-DK" dirty="0" smtClean="0"/>
              <a:t> </a:t>
            </a:r>
            <a:r>
              <a:rPr lang="da-DK" dirty="0" err="1" smtClean="0"/>
              <a:t>disabled</a:t>
            </a:r>
            <a:endParaRPr lang="da-DK" dirty="0" smtClean="0"/>
          </a:p>
          <a:p>
            <a:pPr lvl="1"/>
            <a:r>
              <a:rPr lang="da-DK" dirty="0" err="1" smtClean="0"/>
              <a:t>Build</a:t>
            </a:r>
            <a:r>
              <a:rPr lang="da-DK" dirty="0" smtClean="0"/>
              <a:t> the </a:t>
            </a:r>
            <a:r>
              <a:rPr lang="da-DK" dirty="0" err="1" smtClean="0"/>
              <a:t>project</a:t>
            </a:r>
            <a:endParaRPr lang="da-DK" dirty="0" smtClean="0"/>
          </a:p>
          <a:p>
            <a:pPr lvl="2"/>
            <a:r>
              <a:rPr lang="da-DK" dirty="0" smtClean="0"/>
              <a:t>Generates an XML file with </a:t>
            </a:r>
            <a:r>
              <a:rPr lang="da-DK" dirty="0" err="1" smtClean="0"/>
              <a:t>comments</a:t>
            </a:r>
            <a:r>
              <a:rPr lang="da-DK" dirty="0" smtClean="0"/>
              <a:t>, etc.</a:t>
            </a:r>
          </a:p>
          <a:p>
            <a:pPr lvl="1"/>
            <a:r>
              <a:rPr lang="da-DK" dirty="0">
                <a:hlinkClick r:id="rId2"/>
              </a:rPr>
              <a:t>https://</a:t>
            </a:r>
            <a:r>
              <a:rPr lang="da-DK" dirty="0" smtClean="0">
                <a:hlinkClick r:id="rId2"/>
              </a:rPr>
              <a:t>msdn.microsoft.com/en-us/library/x4sa0ak0.aspx</a:t>
            </a:r>
            <a:endParaRPr lang="da-DK" dirty="0" smtClean="0"/>
          </a:p>
          <a:p>
            <a:pPr marL="457200" lvl="1" indent="0">
              <a:buNone/>
            </a:pPr>
            <a:r>
              <a:rPr lang="da-DK" dirty="0" smtClean="0"/>
              <a:t> </a:t>
            </a:r>
            <a:endParaRPr lang="en-GB" dirty="0"/>
          </a:p>
        </p:txBody>
      </p:sp>
      <p:pic>
        <p:nvPicPr>
          <p:cNvPr id="8" name="Pladsholder til indhold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35618" y="2093040"/>
            <a:ext cx="5181600" cy="2782411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3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special comments: TODO and HACK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Studio recognizes a few other special comments, like</a:t>
            </a:r>
          </a:p>
          <a:p>
            <a:pPr lvl="1"/>
            <a:r>
              <a:rPr lang="en-US" dirty="0" smtClean="0"/>
              <a:t>// TODO some comment</a:t>
            </a:r>
          </a:p>
          <a:p>
            <a:pPr lvl="1"/>
            <a:r>
              <a:rPr lang="en-US" dirty="0" smtClean="0"/>
              <a:t>// HACK some comment</a:t>
            </a:r>
          </a:p>
          <a:p>
            <a:pPr lvl="1"/>
            <a:r>
              <a:rPr lang="en-US" dirty="0" smtClean="0"/>
              <a:t>Note: 2 slashes, not 3 slashes</a:t>
            </a:r>
          </a:p>
          <a:p>
            <a:r>
              <a:rPr lang="en-US" dirty="0" smtClean="0"/>
              <a:t>Theses special comments can be viewed in Visual Studio</a:t>
            </a:r>
          </a:p>
          <a:p>
            <a:pPr lvl="1"/>
            <a:r>
              <a:rPr lang="en-US" dirty="0" smtClean="0"/>
              <a:t>Menu View -&gt; Task List</a:t>
            </a:r>
          </a:p>
          <a:p>
            <a:r>
              <a:rPr lang="en-US" dirty="0" smtClean="0"/>
              <a:t>Used for internal developer comments</a:t>
            </a:r>
            <a:endParaRPr lang="en-US" dirty="0"/>
          </a:p>
          <a:p>
            <a:r>
              <a:rPr lang="en-US" dirty="0" smtClean="0"/>
              <a:t>Reference</a:t>
            </a:r>
          </a:p>
          <a:p>
            <a:pPr lvl="1"/>
            <a:r>
              <a:rPr lang="en-US" dirty="0" smtClean="0"/>
              <a:t>http://msdn.microsoft.com/en-us/library/vstudio/zce12xx2(v=vs.100).aspx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writers vs. programmers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Programmers are supposed to writhe the program code and the comments</a:t>
            </a:r>
          </a:p>
          <a:p>
            <a:r>
              <a:rPr lang="en-US" dirty="0" smtClean="0"/>
              <a:t>Programmers are usually better writing code than comments.</a:t>
            </a:r>
          </a:p>
          <a:p>
            <a:r>
              <a:rPr lang="en-US" dirty="0" smtClean="0"/>
              <a:t>Some companies employ technical writers who write program documentation</a:t>
            </a:r>
          </a:p>
          <a:p>
            <a:pPr lvl="1"/>
            <a:r>
              <a:rPr lang="en-US" dirty="0" smtClean="0"/>
              <a:t>Comments in the source code</a:t>
            </a:r>
          </a:p>
          <a:p>
            <a:pPr lvl="1"/>
            <a:r>
              <a:rPr lang="en-US" dirty="0" smtClean="0"/>
              <a:t>Reference documentation</a:t>
            </a:r>
          </a:p>
          <a:p>
            <a:pPr lvl="1"/>
            <a:r>
              <a:rPr lang="en-US" dirty="0" smtClean="0"/>
              <a:t>User manuals</a:t>
            </a:r>
          </a:p>
          <a:p>
            <a:pPr lvl="1"/>
            <a:r>
              <a:rPr lang="en-US" dirty="0" smtClean="0"/>
              <a:t>Tutorials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tc.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8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527</Words>
  <Application>Microsoft Office PowerPoint</Application>
  <PresentationFormat>Widescreen</PresentationFormat>
  <Paragraphs>94</Paragraphs>
  <Slides>10</Slides>
  <Notes>1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Program documentation</vt:lpstr>
      <vt:lpstr>C# comment styles</vt:lpstr>
      <vt:lpstr>What to document</vt:lpstr>
      <vt:lpstr>Documenting methods</vt:lpstr>
      <vt:lpstr>Assistance from Visual Studio</vt:lpstr>
      <vt:lpstr>Tags for documentation comments</vt:lpstr>
      <vt:lpstr>Make Visual Studio use the comments</vt:lpstr>
      <vt:lpstr>Other special comments: TODO and HACK</vt:lpstr>
      <vt:lpstr>Technical writers vs. programmers</vt:lpstr>
      <vt:lpstr>References and further reading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documentaiton</dc:title>
  <dc:creator>Anders Kristian Børjesson</dc:creator>
  <cp:lastModifiedBy>Administrator</cp:lastModifiedBy>
  <cp:revision>26</cp:revision>
  <dcterms:created xsi:type="dcterms:W3CDTF">2014-01-20T14:39:45Z</dcterms:created>
  <dcterms:modified xsi:type="dcterms:W3CDTF">2017-08-21T08:21:05Z</dcterms:modified>
</cp:coreProperties>
</file>