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59" r:id="rId6"/>
    <p:sldId id="263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4A167-30FA-483B-B7B2-D938FD1C5C7D}" type="datetimeFigureOut">
              <a:rPr lang="en-US" smtClean="0"/>
              <a:t>4/23/2014</a:t>
            </a:fld>
            <a:endParaRPr lang="en-US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4892E-3838-41DD-AF7A-4E97EF2344C1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330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4892E-3838-41DD-AF7A-4E97EF2344C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758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F421-6819-4F30-B3E7-14B1C8847776}" type="datetime1">
              <a:rPr lang="en-US" smtClean="0"/>
              <a:t>4/23/2014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Events in C#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D17D-38C2-4D0B-A783-23B315CA99E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39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FA1A-CD94-46F5-B00F-26F8D114F9CB}" type="datetime1">
              <a:rPr lang="en-US" smtClean="0"/>
              <a:t>4/23/2014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Events in C#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D17D-38C2-4D0B-A783-23B315CA99E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517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EB7CF-4FEB-4C38-A3C5-8A2C02CD9A3E}" type="datetime1">
              <a:rPr lang="en-US" smtClean="0"/>
              <a:t>4/23/2014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Events in C#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D17D-38C2-4D0B-A783-23B315CA99E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129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A98B-68F3-4306-994B-3379E59F7349}" type="datetime1">
              <a:rPr lang="en-US" smtClean="0"/>
              <a:t>4/23/2014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Events in C#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D17D-38C2-4D0B-A783-23B315CA99E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254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B776F-31DF-44FD-B558-8FA089912947}" type="datetime1">
              <a:rPr lang="en-US" smtClean="0"/>
              <a:t>4/23/2014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Events in C#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D17D-38C2-4D0B-A783-23B315CA99E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507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B8D93-89D2-4074-BC36-96B7E6C7B556}" type="datetime1">
              <a:rPr lang="en-US" smtClean="0"/>
              <a:t>4/23/2014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Events in C#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D17D-38C2-4D0B-A783-23B315CA99E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872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0719-B84E-40AC-9238-CB599F2B1133}" type="datetime1">
              <a:rPr lang="en-US" smtClean="0"/>
              <a:t>4/23/2014</a:t>
            </a:fld>
            <a:endParaRPr lang="en-US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Events in C#</a:t>
            </a:r>
            <a:endParaRPr lang="en-US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D17D-38C2-4D0B-A783-23B315CA99E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443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06A8-E6A3-405F-82C8-9E656931FFB3}" type="datetime1">
              <a:rPr lang="en-US" smtClean="0"/>
              <a:t>4/23/2014</a:t>
            </a:fld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Events in C#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D17D-38C2-4D0B-A783-23B315CA99E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756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5AE4-66A0-4247-8ACB-D892A8AF8188}" type="datetime1">
              <a:rPr lang="en-US" smtClean="0"/>
              <a:t>4/23/2014</a:t>
            </a:fld>
            <a:endParaRPr lang="en-US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Events in C#</a:t>
            </a:r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D17D-38C2-4D0B-A783-23B315CA99E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298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D09FD-3762-4187-B1C6-F88EC902AF85}" type="datetime1">
              <a:rPr lang="en-US" smtClean="0"/>
              <a:t>4/23/2014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Events in C#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D17D-38C2-4D0B-A783-23B315CA99E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501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20B053-E20D-4B3C-B94B-5AD13DFA4930}" type="datetime1">
              <a:rPr lang="en-US" smtClean="0"/>
              <a:t>4/23/2014</a:t>
            </a:fld>
            <a:endParaRPr lang="en-US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Events in C#</a:t>
            </a:r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D17D-38C2-4D0B-A783-23B315CA99E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307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2F253-9F46-4A16-83DB-3F6163720023}" type="datetime1">
              <a:rPr lang="en-US" smtClean="0"/>
              <a:t>4/23/2014</a:t>
            </a:fld>
            <a:endParaRPr lang="en-US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Events in C#</a:t>
            </a:r>
            <a:endParaRPr lang="en-US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CD17D-38C2-4D0B-A783-23B315CA99E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202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msdn.microsoft.com/en-us/library/aa645739(v=vs.71)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Events in C#</a:t>
            </a:r>
            <a:endParaRPr lang="en-US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Events in C#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D17D-38C2-4D0B-A783-23B315CA99E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27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Delegates vs. Events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Delegates can be used as events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/>
              <a:t>Example CountDownTimerEvent -&gt; CountDownDelegate</a:t>
            </a:r>
          </a:p>
          <a:p>
            <a:pPr lvl="1"/>
            <a:r>
              <a:rPr lang="en-US" dirty="0" smtClean="0"/>
              <a:t>But have certain problems</a:t>
            </a:r>
          </a:p>
          <a:p>
            <a:pPr lvl="2"/>
            <a:r>
              <a:rPr lang="en-US" dirty="0" smtClean="0"/>
              <a:t>Delegate can be “hijacked”</a:t>
            </a:r>
          </a:p>
          <a:p>
            <a:pPr lvl="2"/>
            <a:r>
              <a:rPr lang="en-US" dirty="0" smtClean="0"/>
              <a:t>Outsiders can make additional events</a:t>
            </a:r>
          </a:p>
          <a:p>
            <a:r>
              <a:rPr lang="en-US" dirty="0" smtClean="0"/>
              <a:t>The Event type overcomes these problems</a:t>
            </a:r>
          </a:p>
          <a:p>
            <a:pPr lvl="1"/>
            <a:r>
              <a:rPr lang="en-US" dirty="0" smtClean="0"/>
              <a:t>Example CountDownTimerEvent -&gt; CountDownEvent</a:t>
            </a:r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Events in C#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D17D-38C2-4D0B-A783-23B315CA99E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127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syntax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 keyword: </a:t>
            </a:r>
            <a:r>
              <a:rPr lang="en-US" i="1" dirty="0" smtClean="0"/>
              <a:t>event</a:t>
            </a:r>
          </a:p>
          <a:p>
            <a:pPr lvl="1"/>
            <a:r>
              <a:rPr lang="en-US" dirty="0" smtClean="0"/>
              <a:t>General syntax</a:t>
            </a:r>
          </a:p>
          <a:p>
            <a:pPr lvl="2"/>
            <a:r>
              <a:rPr lang="en-US" dirty="0" smtClean="0"/>
              <a:t>Public event SomeDelegateType SomeName;</a:t>
            </a:r>
          </a:p>
          <a:p>
            <a:pPr lvl="1"/>
            <a:r>
              <a:rPr lang="en-US" dirty="0" smtClean="0"/>
              <a:t>Examples</a:t>
            </a:r>
          </a:p>
          <a:p>
            <a:pPr lvl="2"/>
            <a:r>
              <a:rPr lang="en-US" dirty="0" smtClean="0"/>
              <a:t>Public event Action Finished;</a:t>
            </a:r>
          </a:p>
          <a:p>
            <a:pPr lvl="2"/>
            <a:r>
              <a:rPr lang="en-US" dirty="0" smtClean="0"/>
              <a:t>Public event Action&lt;uint&gt; Tick;</a:t>
            </a:r>
          </a:p>
          <a:p>
            <a:r>
              <a:rPr lang="en-US" dirty="0" smtClean="0"/>
              <a:t>Adding (attaching) and removing (detaching) event handlers</a:t>
            </a:r>
          </a:p>
          <a:p>
            <a:pPr lvl="1"/>
            <a:r>
              <a:rPr lang="en-US" dirty="0" smtClean="0"/>
              <a:t>Event handlers are method implementing the Delegate Type</a:t>
            </a:r>
          </a:p>
          <a:p>
            <a:pPr lvl="1"/>
            <a:r>
              <a:rPr lang="en-US" dirty="0" smtClean="0"/>
              <a:t>Add using the += operator</a:t>
            </a:r>
          </a:p>
          <a:p>
            <a:pPr lvl="1"/>
            <a:r>
              <a:rPr lang="en-US" dirty="0" smtClean="0"/>
              <a:t>Remove using the -= operator</a:t>
            </a:r>
          </a:p>
          <a:p>
            <a:pPr lvl="1"/>
            <a:r>
              <a:rPr lang="en-US" dirty="0" smtClean="0"/>
              <a:t>Example: CountDownTimerEvent</a:t>
            </a:r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Events in C#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D17D-38C2-4D0B-A783-23B315CA99E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023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Raising events: Beware of </a:t>
            </a:r>
            <a:r>
              <a:rPr lang="en-US" i="1" dirty="0" smtClean="0"/>
              <a:t>null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Unassigned events are null!</a:t>
            </a:r>
          </a:p>
          <a:p>
            <a:r>
              <a:rPr lang="en-US" dirty="0" smtClean="0"/>
              <a:t>Careful when you raise an event</a:t>
            </a:r>
          </a:p>
          <a:p>
            <a:pPr lvl="1"/>
            <a:r>
              <a:rPr lang="en-US" dirty="0" smtClean="0"/>
              <a:t>If (Tick != null) Tick(3);  </a:t>
            </a:r>
          </a:p>
          <a:p>
            <a:pPr lvl="1"/>
            <a:r>
              <a:rPr lang="en-US" dirty="0" smtClean="0"/>
              <a:t>Is dangerous if another thread detaches a handler right after the if condition is evaluated</a:t>
            </a:r>
          </a:p>
          <a:p>
            <a:r>
              <a:rPr lang="en-US" dirty="0" smtClean="0"/>
              <a:t>Example: CountDownTimerEvent</a:t>
            </a:r>
          </a:p>
          <a:p>
            <a:r>
              <a:rPr lang="en-US" dirty="0" smtClean="0"/>
              <a:t>Why is the event null, and not just an empty List or something?</a:t>
            </a:r>
          </a:p>
          <a:p>
            <a:pPr lvl="1"/>
            <a:r>
              <a:rPr lang="en-US" dirty="0" smtClean="0"/>
              <a:t>Some classes has a lot of events, of which most are hardly ever used</a:t>
            </a:r>
          </a:p>
          <a:p>
            <a:pPr lvl="1"/>
            <a:r>
              <a:rPr lang="en-US" dirty="0" smtClean="0"/>
              <a:t>And we do not want to have a lot of empty List objects in memory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Events in C#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D17D-38C2-4D0B-A783-23B315CA99E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942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classes have lots of different events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838200" y="1382486"/>
            <a:ext cx="10515600" cy="479447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Windows Forms Button has 68(!) events</a:t>
            </a:r>
          </a:p>
          <a:p>
            <a:r>
              <a:rPr lang="en-US" dirty="0" smtClean="0"/>
              <a:t>Some examples</a:t>
            </a:r>
          </a:p>
          <a:p>
            <a:pPr lvl="1"/>
            <a:r>
              <a:rPr lang="en-US" dirty="0" smtClean="0"/>
              <a:t>BackgroundColorChanged</a:t>
            </a:r>
          </a:p>
          <a:p>
            <a:pPr lvl="1"/>
            <a:r>
              <a:rPr lang="en-US" dirty="0" smtClean="0"/>
              <a:t>BackgroungImageChanged</a:t>
            </a:r>
          </a:p>
          <a:p>
            <a:pPr lvl="1"/>
            <a:r>
              <a:rPr lang="en-US" dirty="0" smtClean="0"/>
              <a:t>Click</a:t>
            </a:r>
          </a:p>
          <a:p>
            <a:pPr lvl="1"/>
            <a:r>
              <a:rPr lang="en-US" dirty="0" smtClean="0"/>
              <a:t>DoubleClick</a:t>
            </a:r>
          </a:p>
          <a:p>
            <a:pPr lvl="1"/>
            <a:r>
              <a:rPr lang="en-US" dirty="0" smtClean="0"/>
              <a:t>DragDrop</a:t>
            </a:r>
          </a:p>
          <a:p>
            <a:pPr lvl="1"/>
            <a:r>
              <a:rPr lang="en-US" dirty="0" smtClean="0"/>
              <a:t>FontChanged</a:t>
            </a:r>
            <a:endParaRPr lang="en-US" dirty="0"/>
          </a:p>
          <a:p>
            <a:pPr lvl="1"/>
            <a:r>
              <a:rPr lang="en-US" dirty="0" smtClean="0"/>
              <a:t>GotFocus</a:t>
            </a:r>
          </a:p>
          <a:p>
            <a:pPr lvl="1"/>
            <a:r>
              <a:rPr lang="en-US" dirty="0" smtClean="0"/>
              <a:t>KeyDown</a:t>
            </a:r>
          </a:p>
          <a:p>
            <a:pPr lvl="1"/>
            <a:r>
              <a:rPr lang="en-US" dirty="0" smtClean="0"/>
              <a:t>MouseHover</a:t>
            </a:r>
          </a:p>
          <a:p>
            <a:pPr lvl="1"/>
            <a:r>
              <a:rPr lang="en-US" dirty="0" smtClean="0"/>
              <a:t>Resize</a:t>
            </a:r>
          </a:p>
          <a:p>
            <a:pPr lvl="1"/>
            <a:r>
              <a:rPr lang="en-US" dirty="0" smtClean="0"/>
              <a:t>And a lot more …</a:t>
            </a:r>
          </a:p>
          <a:p>
            <a:r>
              <a:rPr lang="en-US" dirty="0" smtClean="0"/>
              <a:t>Most of these events you would never ever use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Events in C#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D17D-38C2-4D0B-A783-23B315CA99E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401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Many-to-many relationship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Multicast events</a:t>
            </a:r>
          </a:p>
          <a:p>
            <a:pPr lvl="1"/>
            <a:r>
              <a:rPr lang="en-US" dirty="0" smtClean="0"/>
              <a:t>One event can raise multiple event handlers</a:t>
            </a:r>
          </a:p>
          <a:p>
            <a:r>
              <a:rPr lang="en-US" dirty="0" smtClean="0"/>
              <a:t>Multi-handle</a:t>
            </a:r>
          </a:p>
          <a:p>
            <a:pPr lvl="1"/>
            <a:r>
              <a:rPr lang="en-US" dirty="0" smtClean="0"/>
              <a:t>One event handler can handle events from multiple sources</a:t>
            </a:r>
            <a:endParaRPr lang="en-US" dirty="0"/>
          </a:p>
        </p:txBody>
      </p:sp>
      <p:pic>
        <p:nvPicPr>
          <p:cNvPr id="7" name="Pladsholder til indhold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838" y="2068286"/>
            <a:ext cx="4891562" cy="3854384"/>
          </a:xfrm>
        </p:spPr>
      </p:pic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Events in C#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D17D-38C2-4D0B-A783-23B315CA99E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121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Windows Forms: </a:t>
            </a:r>
            <a:br>
              <a:rPr lang="en-US" dirty="0" smtClean="0"/>
            </a:br>
            <a:r>
              <a:rPr lang="en-US" dirty="0" smtClean="0"/>
              <a:t>Event Handlers and EventArgs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delegate type Action can be used as the basis for GUI events, but </a:t>
            </a:r>
            <a:r>
              <a:rPr lang="en-US" dirty="0" smtClean="0"/>
              <a:t>it is not use as it is …</a:t>
            </a:r>
            <a:endParaRPr lang="en-US" dirty="0" smtClean="0"/>
          </a:p>
          <a:p>
            <a:r>
              <a:rPr lang="en-US" dirty="0" smtClean="0"/>
              <a:t>Windows Forms event handlers</a:t>
            </a:r>
          </a:p>
          <a:p>
            <a:pPr lvl="1"/>
            <a:r>
              <a:rPr lang="en-US" dirty="0" smtClean="0"/>
              <a:t>EventHandler, for button clicks</a:t>
            </a:r>
          </a:p>
          <a:p>
            <a:pPr lvl="2"/>
            <a:r>
              <a:rPr lang="en-US" dirty="0" smtClean="0"/>
              <a:t>Delegate void EventHandler(Object sender, EventArgs e)</a:t>
            </a:r>
          </a:p>
          <a:p>
            <a:pPr lvl="1"/>
            <a:r>
              <a:rPr lang="en-US" dirty="0" smtClean="0"/>
              <a:t>KeyEventHandler, for keyboard</a:t>
            </a:r>
          </a:p>
          <a:p>
            <a:pPr lvl="2"/>
            <a:r>
              <a:rPr lang="en-US" dirty="0" smtClean="0"/>
              <a:t>Delegate void KeyEventHandler(Object sender, KeyEventArgs e)</a:t>
            </a:r>
          </a:p>
          <a:p>
            <a:pPr lvl="1"/>
            <a:r>
              <a:rPr lang="en-US" dirty="0" smtClean="0"/>
              <a:t>MouseEventHandler, for mouse events</a:t>
            </a:r>
          </a:p>
          <a:p>
            <a:pPr lvl="2"/>
            <a:r>
              <a:rPr lang="en-US" dirty="0" smtClean="0"/>
              <a:t>Delegate void MouseEventHandler(Object sender, MouseEventHandler e)</a:t>
            </a:r>
          </a:p>
          <a:p>
            <a:pPr lvl="1"/>
            <a:r>
              <a:rPr lang="en-US" dirty="0" smtClean="0"/>
              <a:t>Etc.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7" name="Pladsholder til indhold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713" y="1469679"/>
            <a:ext cx="4909457" cy="5074481"/>
          </a:xfrm>
        </p:spPr>
      </p:pic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Events in C#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D17D-38C2-4D0B-A783-23B315CA99E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901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WPF: Event handlers and RoutedEventArgs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WPF = Windows </a:t>
            </a:r>
            <a:r>
              <a:rPr lang="en-US" dirty="0" smtClean="0"/>
              <a:t>Presentation </a:t>
            </a:r>
            <a:r>
              <a:rPr lang="en-US" dirty="0" smtClean="0"/>
              <a:t>Foundation</a:t>
            </a:r>
          </a:p>
          <a:p>
            <a:pPr lvl="1"/>
            <a:r>
              <a:rPr lang="en-US" dirty="0" smtClean="0"/>
              <a:t>GUI API as Windows Forms, but newer</a:t>
            </a:r>
          </a:p>
          <a:p>
            <a:r>
              <a:rPr lang="en-US" dirty="0" smtClean="0"/>
              <a:t>Example: concurrency -&gt; SimpleBrowserAsync</a:t>
            </a:r>
          </a:p>
          <a:p>
            <a:r>
              <a:rPr lang="en-US" dirty="0" smtClean="0"/>
              <a:t>RoutedEventArgs : EventArgs</a:t>
            </a:r>
          </a:p>
          <a:p>
            <a:pPr lvl="1"/>
            <a:r>
              <a:rPr lang="en-US" dirty="0" smtClean="0"/>
              <a:t>RoutedEventArgs extends EventArgs</a:t>
            </a:r>
          </a:p>
          <a:p>
            <a:r>
              <a:rPr lang="en-US" dirty="0" smtClean="0"/>
              <a:t>Example: CountDownTimerEvent -&gt; CountDownWpfApp</a:t>
            </a:r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Events in C#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D17D-38C2-4D0B-A783-23B315CA99E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092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and further reading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MSDN Events Tutorial</a:t>
            </a:r>
          </a:p>
          <a:p>
            <a:pPr lvl="1"/>
            <a:r>
              <a:rPr lang="en-US" dirty="0" smtClean="0">
                <a:hlinkClick r:id="rId2"/>
              </a:rPr>
              <a:t>http://msdn.microsoft.com/en-us/library/aa645739(v=vs.71).aspx</a:t>
            </a:r>
            <a:endParaRPr lang="en-US" dirty="0" smtClean="0"/>
          </a:p>
          <a:p>
            <a:r>
              <a:rPr lang="en-US" dirty="0" smtClean="0"/>
              <a:t>Bart De Smet: C# 5.0 Unleashed, Sams 2013</a:t>
            </a:r>
          </a:p>
          <a:p>
            <a:pPr lvl="1"/>
            <a:r>
              <a:rPr lang="en-US" dirty="0" smtClean="0"/>
              <a:t>Chapter 18: Events, page 843-911</a:t>
            </a:r>
          </a:p>
          <a:p>
            <a:r>
              <a:rPr lang="en-US" dirty="0" smtClean="0"/>
              <a:t>Nagel et al. Professional C# 5.0 and .NET 4.5.1, Wrox 2014</a:t>
            </a:r>
          </a:p>
          <a:p>
            <a:pPr lvl="1"/>
            <a:r>
              <a:rPr lang="en-US" dirty="0" smtClean="0"/>
              <a:t>Chapter 8: Delegates, Lambdas, and Events, page 183-208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Events in C#</a:t>
            </a:r>
            <a:endParaRPr lang="en-US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CD17D-38C2-4D0B-A783-23B315CA99E5}" type="slidenum">
              <a:rPr lang="en-US" smtClean="0"/>
              <a:t>9</a:t>
            </a:fld>
            <a:endParaRPr lang="en-US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646238"/>
            <a:ext cx="1731155" cy="1861457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180" y="3882209"/>
            <a:ext cx="1531620" cy="192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647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2108</TotalTime>
  <Words>459</Words>
  <Application>Microsoft Office PowerPoint</Application>
  <PresentationFormat>Widescreen</PresentationFormat>
  <Paragraphs>93</Paragraphs>
  <Slides>9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Office-tema</vt:lpstr>
      <vt:lpstr>Events in C#</vt:lpstr>
      <vt:lpstr>Delegates vs. Events</vt:lpstr>
      <vt:lpstr>Event syntax</vt:lpstr>
      <vt:lpstr>Raising events: Beware of null!</vt:lpstr>
      <vt:lpstr>Some classes have lots of different events</vt:lpstr>
      <vt:lpstr>Many-to-many relationship</vt:lpstr>
      <vt:lpstr>Windows Forms:  Event Handlers and EventArgs</vt:lpstr>
      <vt:lpstr>WPF: Event handlers and RoutedEventArgs</vt:lpstr>
      <vt:lpstr>References and further reading</vt:lpstr>
    </vt:vector>
  </TitlesOfParts>
  <Company>Køge Handelsskole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Events in C#</dc:title>
  <dc:creator>Anders Kristian Børjesson</dc:creator>
  <cp:lastModifiedBy>Anders Kristian Børjesson</cp:lastModifiedBy>
  <cp:revision>22</cp:revision>
  <dcterms:created xsi:type="dcterms:W3CDTF">2014-04-02T09:57:34Z</dcterms:created>
  <dcterms:modified xsi:type="dcterms:W3CDTF">2014-04-23T11:47:18Z</dcterms:modified>
</cp:coreProperties>
</file>