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3" r:id="rId6"/>
    <p:sldId id="261" r:id="rId7"/>
    <p:sldId id="264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B78D5-A861-45D4-A1E5-E16CDAF7BF27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884DF-6BD4-4FE4-A7BB-71E6BC74AD3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6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4884DF-6BD4-4FE4-A7BB-71E6BC74AD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9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5BDF-A4EB-41F1-A5D8-A37433B5C977}" type="datetime1">
              <a:rPr lang="en-US" smtClean="0"/>
              <a:t>11/2/2014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6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C34B-5713-42F5-AF86-36F24BF983B6}" type="datetime1">
              <a:rPr lang="en-US" smtClean="0"/>
              <a:t>11/2/2014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55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4919-F789-4D9C-BDB4-6BC48A96B4AB}" type="datetime1">
              <a:rPr lang="en-US" smtClean="0"/>
              <a:t>11/2/2014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3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904D5-C96E-49AB-8C70-8C0C45FC218F}" type="datetime1">
              <a:rPr lang="en-US" smtClean="0"/>
              <a:t>11/2/2014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3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09BC-4916-4C4F-A695-D70848B893B1}" type="datetime1">
              <a:rPr lang="en-US" smtClean="0"/>
              <a:t>11/2/2014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5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A9C2-ECE1-4E1D-8AFA-7FFF6A7B47EB}" type="datetime1">
              <a:rPr lang="en-US" smtClean="0"/>
              <a:t>11/2/2014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7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139A0-E803-4C5C-822F-DF56FF35F8BE}" type="datetime1">
              <a:rPr lang="en-US" smtClean="0"/>
              <a:t>11/2/2014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1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E3CF-2BE0-42A2-83AB-198990D917DB}" type="datetime1">
              <a:rPr lang="en-US" smtClean="0"/>
              <a:t>11/2/2014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4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0DA1-C77A-434F-A47D-3695CC024BC1}" type="datetime1">
              <a:rPr lang="en-US" smtClean="0"/>
              <a:t>11/2/2014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3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209BF-FCDB-4B33-8920-360C10112BE7}" type="datetime1">
              <a:rPr lang="en-US" smtClean="0"/>
              <a:t>11/2/2014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9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8348-385A-4FA8-ABA2-D698CCED3B41}" type="datetime1">
              <a:rPr lang="en-US" smtClean="0"/>
              <a:t>11/2/2014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2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86C27-FF70-4235-97EA-3A1FEEE672DB}" type="datetime1">
              <a:rPr lang="en-US" smtClean="0"/>
              <a:t>11/2/2014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FB659-5AC0-4F82-B331-935955EB30A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8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512aeb7t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83fhsxwc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bb534803(v=vs.110)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msdn.microsoft.com/en-us/library/512aeb7t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Generics in C#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0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List&lt;T&gt; vs. non-generic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Generic List&lt;T&gt;</a:t>
            </a:r>
          </a:p>
          <a:p>
            <a:r>
              <a:rPr lang="en-US" b="0" dirty="0" smtClean="0"/>
              <a:t>Namespace </a:t>
            </a:r>
            <a:r>
              <a:rPr lang="en-US" b="0" dirty="0" err="1" smtClean="0"/>
              <a:t>System.Collections.Generic</a:t>
            </a:r>
            <a:endParaRPr lang="en-US" b="0" dirty="0" smtClean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List&lt;String&gt; list = new List&lt;String&gt;();</a:t>
            </a:r>
          </a:p>
          <a:p>
            <a:r>
              <a:rPr lang="en-US" dirty="0" err="1" smtClean="0"/>
              <a:t>List.add</a:t>
            </a:r>
            <a:r>
              <a:rPr lang="en-US" dirty="0" smtClean="0"/>
              <a:t>(”Anders”);</a:t>
            </a:r>
          </a:p>
          <a:p>
            <a:r>
              <a:rPr lang="en-US" dirty="0" err="1" smtClean="0"/>
              <a:t>List.add</a:t>
            </a:r>
            <a:r>
              <a:rPr lang="en-US" dirty="0" smtClean="0"/>
              <a:t>(22); </a:t>
            </a:r>
          </a:p>
          <a:p>
            <a:pPr lvl="1"/>
            <a:r>
              <a:rPr lang="en-US" dirty="0" smtClean="0"/>
              <a:t>Rejected by the compiler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str</a:t>
            </a:r>
            <a:r>
              <a:rPr lang="en-US" dirty="0" smtClean="0"/>
              <a:t> = </a:t>
            </a:r>
            <a:r>
              <a:rPr lang="en-US" dirty="0" err="1" smtClean="0"/>
              <a:t>List.get</a:t>
            </a:r>
            <a:r>
              <a:rPr lang="en-US" dirty="0" smtClean="0"/>
              <a:t>(0);</a:t>
            </a:r>
          </a:p>
          <a:p>
            <a:r>
              <a:rPr lang="da-DK" dirty="0" err="1" smtClean="0"/>
              <a:t>Example</a:t>
            </a:r>
            <a:r>
              <a:rPr lang="da-DK" dirty="0" smtClean="0"/>
              <a:t>: </a:t>
            </a:r>
            <a:r>
              <a:rPr lang="da-DK" dirty="0" err="1" smtClean="0"/>
              <a:t>GenericsUsing</a:t>
            </a:r>
            <a:endParaRPr lang="en-US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Non-generic </a:t>
            </a:r>
            <a:r>
              <a:rPr lang="en-US" dirty="0" err="1" smtClean="0"/>
              <a:t>ArrayList</a:t>
            </a:r>
            <a:endParaRPr lang="en-US" dirty="0" smtClean="0"/>
          </a:p>
          <a:p>
            <a:r>
              <a:rPr lang="en-US" b="0" dirty="0" smtClean="0"/>
              <a:t>Namespace </a:t>
            </a:r>
            <a:r>
              <a:rPr lang="en-US" b="0" dirty="0" err="1" smtClean="0"/>
              <a:t>System.Collections</a:t>
            </a:r>
            <a:endParaRPr lang="en-US" b="0" dirty="0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ArrayList</a:t>
            </a:r>
            <a:r>
              <a:rPr lang="en-US" dirty="0" smtClean="0"/>
              <a:t> list = new </a:t>
            </a:r>
            <a:r>
              <a:rPr lang="en-US" dirty="0" err="1" smtClean="0"/>
              <a:t>ArrayList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List.add</a:t>
            </a:r>
            <a:r>
              <a:rPr lang="en-US" dirty="0" smtClean="0"/>
              <a:t>(”Anders”);</a:t>
            </a:r>
          </a:p>
          <a:p>
            <a:r>
              <a:rPr lang="en-US" dirty="0" err="1" smtClean="0"/>
              <a:t>List.add</a:t>
            </a:r>
            <a:r>
              <a:rPr lang="en-US" dirty="0" smtClean="0"/>
              <a:t>(22);</a:t>
            </a:r>
          </a:p>
          <a:p>
            <a:pPr lvl="1"/>
            <a:r>
              <a:rPr lang="en-US" dirty="0" smtClean="0"/>
              <a:t>Objects of any type can be added to the list</a:t>
            </a:r>
          </a:p>
          <a:p>
            <a:r>
              <a:rPr lang="en-US" dirty="0" smtClean="0"/>
              <a:t>Object </a:t>
            </a:r>
            <a:r>
              <a:rPr lang="en-US" dirty="0" err="1" smtClean="0"/>
              <a:t>obj</a:t>
            </a:r>
            <a:r>
              <a:rPr lang="en-US" dirty="0" smtClean="0"/>
              <a:t> = </a:t>
            </a:r>
            <a:r>
              <a:rPr lang="en-US" dirty="0" err="1" smtClean="0"/>
              <a:t>list.get</a:t>
            </a:r>
            <a:r>
              <a:rPr lang="en-US" dirty="0" smtClean="0"/>
              <a:t>(0);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str</a:t>
            </a:r>
            <a:r>
              <a:rPr lang="en-US" dirty="0" smtClean="0"/>
              <a:t> = (String)</a:t>
            </a:r>
            <a:r>
              <a:rPr lang="en-US" dirty="0" err="1" smtClean="0"/>
              <a:t>obj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Type cast necessary</a:t>
            </a:r>
            <a:endParaRPr lang="en-US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0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Generics</a:t>
            </a:r>
            <a:r>
              <a:rPr lang="da-DK" dirty="0" smtClean="0"/>
              <a:t>, </a:t>
            </a:r>
            <a:r>
              <a:rPr lang="da-DK" dirty="0" err="1" smtClean="0"/>
              <a:t>what</a:t>
            </a:r>
            <a:r>
              <a:rPr lang="da-DK" dirty="0" smtClean="0"/>
              <a:t> is it?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”</a:t>
            </a:r>
            <a:r>
              <a:rPr lang="en-US" dirty="0" smtClean="0"/>
              <a:t>Generics </a:t>
            </a:r>
            <a:r>
              <a:rPr lang="en-US" dirty="0"/>
              <a:t>introduce to the .NET Framework the concept of </a:t>
            </a:r>
            <a:r>
              <a:rPr lang="en-US" b="1" dirty="0"/>
              <a:t>type parameters</a:t>
            </a:r>
            <a:r>
              <a:rPr lang="en-US" dirty="0"/>
              <a:t>, which make it possible to design classes and methods that </a:t>
            </a:r>
            <a:r>
              <a:rPr lang="en-US" b="1" dirty="0"/>
              <a:t>defer</a:t>
            </a:r>
            <a:r>
              <a:rPr lang="en-US" dirty="0"/>
              <a:t> the specification of one or more types until the class or method is declared and instantiated by client code. For example, by using a generic type parameter T you can write a single class that other client code can use without incurring the cost or risk of runtime </a:t>
            </a:r>
            <a:r>
              <a:rPr lang="en-US" dirty="0" smtClean="0"/>
              <a:t>casts”</a:t>
            </a:r>
          </a:p>
          <a:p>
            <a:pPr lvl="1"/>
            <a:r>
              <a:rPr lang="da-DK" dirty="0" err="1" smtClean="0"/>
              <a:t>Generics</a:t>
            </a:r>
            <a:r>
              <a:rPr lang="da-DK" dirty="0" smtClean="0"/>
              <a:t> (C# Programming Guide) </a:t>
            </a:r>
          </a:p>
          <a:p>
            <a:pPr lvl="1"/>
            <a:r>
              <a:rPr lang="da-DK" dirty="0" smtClean="0">
                <a:hlinkClick r:id="rId2"/>
              </a:rPr>
              <a:t>http://msdn.microsoft.com/en-us/library/512aeb7t.aspx</a:t>
            </a:r>
            <a:r>
              <a:rPr lang="da-DK" dirty="0" smtClean="0"/>
              <a:t> 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1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generic class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Class </a:t>
            </a:r>
            <a:r>
              <a:rPr lang="en-US" dirty="0" err="1" smtClean="0"/>
              <a:t>SomeName</a:t>
            </a:r>
            <a:r>
              <a:rPr lang="en-US" dirty="0" smtClean="0"/>
              <a:t>&lt;</a:t>
            </a:r>
            <a:r>
              <a:rPr lang="en-US" b="1" dirty="0" smtClean="0">
                <a:solidFill>
                  <a:schemeClr val="accent4"/>
                </a:solidFill>
              </a:rPr>
              <a:t>T</a:t>
            </a:r>
            <a:r>
              <a:rPr lang="en-US" dirty="0" smtClean="0"/>
              <a:t>&gt; {</a:t>
            </a:r>
          </a:p>
          <a:p>
            <a:pPr marL="0" indent="0">
              <a:buNone/>
            </a:pPr>
            <a:r>
              <a:rPr lang="en-US" dirty="0" smtClean="0"/>
              <a:t>   // T can be used inside the class as</a:t>
            </a:r>
          </a:p>
          <a:p>
            <a:pPr marL="0" indent="0">
              <a:buNone/>
            </a:pPr>
            <a:r>
              <a:rPr lang="en-US" dirty="0" smtClean="0"/>
              <a:t>   // parameter type</a:t>
            </a:r>
          </a:p>
          <a:p>
            <a:pPr marL="0" indent="0">
              <a:buNone/>
            </a:pPr>
            <a:r>
              <a:rPr lang="en-US" dirty="0" smtClean="0"/>
              <a:t>   // return type</a:t>
            </a:r>
          </a:p>
          <a:p>
            <a:pPr marL="0" indent="0">
              <a:buNone/>
            </a:pPr>
            <a:r>
              <a:rPr lang="en-US" dirty="0" smtClean="0"/>
              <a:t>   // property type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r>
              <a:rPr lang="da-DK" dirty="0" err="1" smtClean="0"/>
              <a:t>Naming</a:t>
            </a:r>
            <a:r>
              <a:rPr lang="da-DK" dirty="0" smtClean="0"/>
              <a:t> </a:t>
            </a:r>
            <a:r>
              <a:rPr lang="da-DK" dirty="0" err="1" smtClean="0"/>
              <a:t>convention</a:t>
            </a:r>
            <a:r>
              <a:rPr lang="da-DK" dirty="0" smtClean="0"/>
              <a:t>: The type parameter is </a:t>
            </a:r>
            <a:r>
              <a:rPr lang="da-DK" dirty="0" err="1" smtClean="0"/>
              <a:t>usually</a:t>
            </a:r>
            <a:r>
              <a:rPr lang="da-DK" dirty="0" smtClean="0"/>
              <a:t> </a:t>
            </a:r>
            <a:r>
              <a:rPr lang="da-DK" dirty="0" err="1" smtClean="0"/>
              <a:t>called</a:t>
            </a:r>
            <a:r>
              <a:rPr lang="da-DK" dirty="0" smtClean="0"/>
              <a:t> ‘T’ (or </a:t>
            </a:r>
            <a:r>
              <a:rPr lang="da-DK" dirty="0" err="1" smtClean="0"/>
              <a:t>TSomething</a:t>
            </a:r>
            <a:r>
              <a:rPr lang="da-DK" dirty="0" smtClean="0"/>
              <a:t>) </a:t>
            </a:r>
          </a:p>
          <a:p>
            <a:pPr lvl="1"/>
            <a:r>
              <a:rPr lang="da-DK" dirty="0" smtClean="0"/>
              <a:t>sounds </a:t>
            </a:r>
            <a:r>
              <a:rPr lang="da-DK" dirty="0" err="1" smtClean="0"/>
              <a:t>like</a:t>
            </a:r>
            <a:r>
              <a:rPr lang="da-DK" dirty="0" smtClean="0"/>
              <a:t> </a:t>
            </a:r>
            <a:r>
              <a:rPr lang="da-DK" i="1" dirty="0" smtClean="0"/>
              <a:t>Type</a:t>
            </a:r>
            <a:endParaRPr lang="en-US" dirty="0" smtClean="0"/>
          </a:p>
          <a:p>
            <a:r>
              <a:rPr lang="en-US" dirty="0" smtClean="0"/>
              <a:t>Example: </a:t>
            </a:r>
            <a:r>
              <a:rPr lang="en-US" dirty="0" err="1" smtClean="0"/>
              <a:t>GenericsUsing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1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values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Sometimes you need to get a default value for a generic type parameter</a:t>
            </a:r>
          </a:p>
          <a:p>
            <a:pPr lvl="1"/>
            <a:r>
              <a:rPr lang="en-US" dirty="0" smtClean="0"/>
              <a:t>Example: T find(</a:t>
            </a:r>
            <a:r>
              <a:rPr lang="en-US" dirty="0" err="1" smtClean="0"/>
              <a:t>int</a:t>
            </a:r>
            <a:r>
              <a:rPr lang="en-US" dirty="0" smtClean="0"/>
              <a:t> id)</a:t>
            </a:r>
          </a:p>
          <a:p>
            <a:pPr lvl="1"/>
            <a:r>
              <a:rPr lang="en-US" dirty="0" smtClean="0"/>
              <a:t>If there is no element with the specified id we want to return the default value</a:t>
            </a:r>
          </a:p>
          <a:p>
            <a:r>
              <a:rPr lang="en-US" dirty="0" smtClean="0"/>
              <a:t>Default values</a:t>
            </a:r>
          </a:p>
          <a:p>
            <a:pPr lvl="1"/>
            <a:r>
              <a:rPr lang="en-US" dirty="0" smtClean="0"/>
              <a:t>Null: References types, like String, etc.</a:t>
            </a:r>
          </a:p>
          <a:p>
            <a:pPr lvl="1"/>
            <a:r>
              <a:rPr lang="en-US" dirty="0" smtClean="0"/>
              <a:t>O: </a:t>
            </a:r>
            <a:r>
              <a:rPr lang="en-US" dirty="0" err="1" smtClean="0"/>
              <a:t>int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False: </a:t>
            </a:r>
            <a:r>
              <a:rPr lang="en-US" dirty="0" err="1" smtClean="0"/>
              <a:t>bool</a:t>
            </a:r>
            <a:endParaRPr lang="en-US" dirty="0" smtClean="0"/>
          </a:p>
          <a:p>
            <a:pPr lvl="1"/>
            <a:r>
              <a:rPr lang="en-US" dirty="0" smtClean="0"/>
              <a:t>Default value table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msdn.microsoft.com/en-us/library/83fhsxwc.aspx</a:t>
            </a:r>
            <a:endParaRPr lang="en-US" dirty="0" smtClean="0"/>
          </a:p>
          <a:p>
            <a:r>
              <a:rPr lang="en-US" dirty="0" smtClean="0"/>
              <a:t>Syntax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efault(T)</a:t>
            </a:r>
          </a:p>
          <a:p>
            <a:pPr lvl="1"/>
            <a:r>
              <a:rPr lang="en-US" dirty="0" smtClean="0"/>
              <a:t>T find(</a:t>
            </a:r>
            <a:r>
              <a:rPr lang="en-US" dirty="0" err="1" smtClean="0"/>
              <a:t>int</a:t>
            </a:r>
            <a:r>
              <a:rPr lang="en-US" dirty="0" smtClean="0"/>
              <a:t> id) { …. </a:t>
            </a:r>
            <a:r>
              <a:rPr lang="en-US" dirty="0"/>
              <a:t>r</a:t>
            </a:r>
            <a:r>
              <a:rPr lang="en-US" dirty="0" smtClean="0"/>
              <a:t>eturn default(T); }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1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1114" y="397782"/>
            <a:ext cx="10515600" cy="1325563"/>
          </a:xfrm>
        </p:spPr>
        <p:txBody>
          <a:bodyPr/>
          <a:lstStyle/>
          <a:p>
            <a:r>
              <a:rPr lang="en-US" dirty="0" smtClean="0"/>
              <a:t>Generic constraints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a generic class, all you can do to a variable of the type parameter, are the operations defined in the class Object</a:t>
            </a:r>
          </a:p>
          <a:p>
            <a:pPr lvl="1"/>
            <a:r>
              <a:rPr lang="en-US" dirty="0" smtClean="0"/>
              <a:t>That is not much! </a:t>
            </a:r>
            <a:r>
              <a:rPr lang="en-US" dirty="0" err="1" smtClean="0"/>
              <a:t>ToString</a:t>
            </a:r>
            <a:r>
              <a:rPr lang="en-US" dirty="0" smtClean="0"/>
              <a:t>(), Equals(), etc.</a:t>
            </a:r>
          </a:p>
          <a:p>
            <a:pPr lvl="1"/>
            <a:r>
              <a:rPr lang="en-US" dirty="0" smtClean="0"/>
              <a:t>If you want more you must constrain the type parameter</a:t>
            </a:r>
          </a:p>
          <a:p>
            <a:r>
              <a:rPr lang="en-US" dirty="0" smtClean="0"/>
              <a:t>Generics constraints guarantees that the type has certain operations</a:t>
            </a:r>
          </a:p>
          <a:p>
            <a:r>
              <a:rPr lang="en-US" dirty="0" smtClean="0"/>
              <a:t>Example: </a:t>
            </a:r>
            <a:r>
              <a:rPr lang="en-US" i="1" dirty="0" err="1" smtClean="0"/>
              <a:t>GenericConstraints</a:t>
            </a:r>
            <a:endParaRPr lang="en-US" i="1" dirty="0" smtClean="0"/>
          </a:p>
          <a:p>
            <a:r>
              <a:rPr lang="en-US" dirty="0" smtClean="0"/>
              <a:t>Syntax</a:t>
            </a:r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SomeName</a:t>
            </a:r>
            <a:r>
              <a:rPr lang="en-US" dirty="0" smtClean="0"/>
              <a:t>&lt;T&gt; where T : constraint { … }</a:t>
            </a:r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SomeName</a:t>
            </a:r>
            <a:r>
              <a:rPr lang="en-US" dirty="0" smtClean="0"/>
              <a:t>&lt;T&gt; : </a:t>
            </a:r>
            <a:r>
              <a:rPr lang="en-US" dirty="0" err="1" smtClean="0"/>
              <a:t>ISomeInterface</a:t>
            </a:r>
            <a:r>
              <a:rPr lang="en-US" dirty="0" smtClean="0"/>
              <a:t> where T : constraint { … }</a:t>
            </a:r>
          </a:p>
          <a:p>
            <a:r>
              <a:rPr lang="en-US" dirty="0" smtClean="0"/>
              <a:t>Different types of constraints</a:t>
            </a:r>
          </a:p>
          <a:p>
            <a:pPr lvl="1"/>
            <a:r>
              <a:rPr lang="en-US" dirty="0"/>
              <a:t>http://msdn.microsoft.com/en-us/library/d5x73970.aspx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4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methods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Methods, as well as classes + interfaces, can be generic.</a:t>
            </a:r>
          </a:p>
          <a:p>
            <a:r>
              <a:rPr lang="en-US" dirty="0" smtClean="0"/>
              <a:t>Generic methods are usually </a:t>
            </a:r>
            <a:r>
              <a:rPr lang="en-US" i="1" dirty="0" smtClean="0"/>
              <a:t>static</a:t>
            </a:r>
          </a:p>
          <a:p>
            <a:r>
              <a:rPr lang="en-US" dirty="0" smtClean="0"/>
              <a:t>Example </a:t>
            </a:r>
            <a:r>
              <a:rPr lang="en-US" dirty="0" err="1" smtClean="0"/>
              <a:t>String.Join</a:t>
            </a:r>
            <a:r>
              <a:rPr lang="en-US" dirty="0" smtClean="0"/>
              <a:t>(…) method</a:t>
            </a:r>
          </a:p>
          <a:p>
            <a:pPr lvl="1"/>
            <a:r>
              <a:rPr lang="en-US" dirty="0" smtClean="0"/>
              <a:t>Public static string Join&lt;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</a:t>
            </a:r>
            <a:r>
              <a:rPr lang="en-US" dirty="0" smtClean="0"/>
              <a:t>&gt;(string separator, </a:t>
            </a:r>
            <a:r>
              <a:rPr lang="en-US" dirty="0" err="1" smtClean="0"/>
              <a:t>IEnumerable</a:t>
            </a:r>
            <a:r>
              <a:rPr lang="en-US" dirty="0" smtClean="0"/>
              <a:t>&lt;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</a:t>
            </a:r>
            <a:r>
              <a:rPr lang="en-US" dirty="0" smtClean="0"/>
              <a:t>&gt; values)</a:t>
            </a:r>
          </a:p>
          <a:p>
            <a:r>
              <a:rPr lang="en-US" dirty="0" smtClean="0"/>
              <a:t>Example </a:t>
            </a:r>
            <a:r>
              <a:rPr lang="en-US" dirty="0" err="1" smtClean="0"/>
              <a:t>Enumerable.Where</a:t>
            </a:r>
            <a:r>
              <a:rPr lang="en-US" dirty="0" smtClean="0"/>
              <a:t>(…) method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://msdn.microsoft.com/en-us/library/bb534803(v=vs.110).</a:t>
            </a:r>
            <a:r>
              <a:rPr lang="en-US" dirty="0" smtClean="0">
                <a:hlinkClick r:id="rId2"/>
              </a:rPr>
              <a:t>aspx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4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MSDN Generics (C# Programming Guide)</a:t>
            </a:r>
          </a:p>
          <a:p>
            <a:pPr lvl="1"/>
            <a:r>
              <a:rPr lang="en-US" dirty="0" smtClean="0">
                <a:hlinkClick r:id="rId2"/>
              </a:rPr>
              <a:t>http://msdn.microsoft.com/en-us/library/512aeb7t.aspx</a:t>
            </a:r>
            <a:endParaRPr lang="en-US" dirty="0" smtClean="0"/>
          </a:p>
          <a:p>
            <a:r>
              <a:rPr lang="en-US" dirty="0" smtClean="0"/>
              <a:t>John Sharp: Microsoft Visual C# 2012 Step by Step</a:t>
            </a:r>
          </a:p>
          <a:p>
            <a:pPr lvl="1"/>
            <a:r>
              <a:rPr lang="en-US" dirty="0" smtClean="0"/>
              <a:t>Chapter 17 Introducing Generics, page 389-418</a:t>
            </a:r>
          </a:p>
          <a:p>
            <a:r>
              <a:rPr lang="en-US" dirty="0" smtClean="0"/>
              <a:t>Bart de </a:t>
            </a:r>
            <a:r>
              <a:rPr lang="en-US" dirty="0" err="1" smtClean="0"/>
              <a:t>Smet</a:t>
            </a:r>
            <a:r>
              <a:rPr lang="en-US" dirty="0" smtClean="0"/>
              <a:t>: C# 5.0 Unleashed, </a:t>
            </a:r>
            <a:r>
              <a:rPr lang="en-US" dirty="0" err="1" smtClean="0"/>
              <a:t>Sams</a:t>
            </a:r>
            <a:r>
              <a:rPr lang="en-US" dirty="0" smtClean="0"/>
              <a:t> 2013</a:t>
            </a:r>
          </a:p>
          <a:p>
            <a:pPr lvl="1"/>
            <a:r>
              <a:rPr lang="en-US" dirty="0" smtClean="0"/>
              <a:t>Chapter 15 Generic Types and Methods, page 701-754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Generics in C#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B659-5AC0-4F82-B331-935955EB30A4}" type="slidenum">
              <a:rPr lang="en-US" smtClean="0"/>
              <a:t>8</a:t>
            </a:fld>
            <a:endParaRPr lang="en-US"/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937" y="3674027"/>
            <a:ext cx="1796143" cy="1931337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937" y="1200150"/>
            <a:ext cx="1567041" cy="190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6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3598</TotalTime>
  <Words>533</Words>
  <Application>Microsoft Office PowerPoint</Application>
  <PresentationFormat>Widescreen</PresentationFormat>
  <Paragraphs>88</Paragraphs>
  <Slides>8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Generics in C#</vt:lpstr>
      <vt:lpstr>Generics List&lt;T&gt; vs. non-generic ArrayList</vt:lpstr>
      <vt:lpstr>Generics, what is it?</vt:lpstr>
      <vt:lpstr>Writing a generic class</vt:lpstr>
      <vt:lpstr>Default values</vt:lpstr>
      <vt:lpstr>Generic constraints</vt:lpstr>
      <vt:lpstr>Generic methods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Generics in C#</dc:title>
  <dc:creator>Anders Kristian Børjesson</dc:creator>
  <cp:lastModifiedBy>Anders Kristian Børjesson</cp:lastModifiedBy>
  <cp:revision>22</cp:revision>
  <dcterms:created xsi:type="dcterms:W3CDTF">2014-03-09T13:32:30Z</dcterms:created>
  <dcterms:modified xsi:type="dcterms:W3CDTF">2014-11-03T11:44:00Z</dcterms:modified>
</cp:coreProperties>
</file>