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64" r:id="rId10"/>
    <p:sldId id="265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A858A-3C56-4D49-9B92-B934ADF39B1D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82FB6-E59B-49E5-B857-4CF9C6647AE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2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82FB6-E59B-49E5-B857-4CF9C6647A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6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A381-8013-4D85-AE38-42C293E4E7BA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9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0201-274F-473A-88C9-F845A1AA68E3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1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B8CF-D42F-47DF-9B16-07BFD09B447A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7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62EA0-FA1E-46AB-B75F-392F8A3666A0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0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D5C3-9C99-4BF5-9C49-60D02B4067FB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E9BC-EC92-4341-95FF-ECB85B442E73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1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521B-6D89-4ABF-895F-EA85E189D81C}" type="datetime1">
              <a:rPr lang="en-US" smtClean="0"/>
              <a:t>11/26/2014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4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66A4-9F8B-420D-8D17-C1D97652783C}" type="datetime1">
              <a:rPr lang="en-US" smtClean="0"/>
              <a:t>11/26/2014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9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EAE5-59A5-4748-B472-CA71E5CB43D6}" type="datetime1">
              <a:rPr lang="en-US" smtClean="0"/>
              <a:t>11/26/2014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BAF-5590-43F3-B1FD-836B33443A71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7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376D-1970-49A9-8726-D964167133B6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3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57DD2-8330-4A43-A509-3625ACD049ED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CCB2-A540-4422-A927-76951D2304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7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dd460688(v=vs.110).aspx" TargetMode="External"/><Relationship Id="rId2" Type="http://schemas.openxmlformats.org/officeDocument/2006/relationships/hyperlink" Target="http://msdn.microsoft.com/en-us/library/bb383977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Inside LINQ to Objects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LINQ to Objects work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programming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programming paradigm</a:t>
            </a:r>
          </a:p>
          <a:p>
            <a:r>
              <a:rPr lang="en-US" dirty="0" smtClean="0"/>
              <a:t>Computation = evaluation of mathematical functions</a:t>
            </a:r>
          </a:p>
          <a:p>
            <a:pPr lvl="1"/>
            <a:r>
              <a:rPr lang="en-US" dirty="0" smtClean="0"/>
              <a:t>No state</a:t>
            </a:r>
          </a:p>
          <a:p>
            <a:pPr lvl="1"/>
            <a:r>
              <a:rPr lang="en-US" dirty="0" smtClean="0"/>
              <a:t>No side effects</a:t>
            </a:r>
          </a:p>
          <a:p>
            <a:r>
              <a:rPr lang="en-US" dirty="0" smtClean="0"/>
              <a:t>Programming languages</a:t>
            </a:r>
          </a:p>
          <a:p>
            <a:pPr lvl="1"/>
            <a:r>
              <a:rPr lang="en-US" dirty="0" smtClean="0"/>
              <a:t>LISP</a:t>
            </a:r>
          </a:p>
          <a:p>
            <a:pPr lvl="1"/>
            <a:r>
              <a:rPr lang="en-US" dirty="0" smtClean="0"/>
              <a:t>Haskell</a:t>
            </a:r>
          </a:p>
          <a:p>
            <a:pPr lvl="1"/>
            <a:r>
              <a:rPr lang="en-US" dirty="0" smtClean="0"/>
              <a:t>F#</a:t>
            </a:r>
          </a:p>
          <a:p>
            <a:pPr lvl="1"/>
            <a:r>
              <a:rPr lang="en-US" dirty="0" smtClean="0"/>
              <a:t>C# lambda expressions + LINQ (may include side effects)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21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Bart De </a:t>
            </a:r>
            <a:r>
              <a:rPr lang="en-US" dirty="0" err="1" smtClean="0"/>
              <a:t>Smet</a:t>
            </a:r>
            <a:r>
              <a:rPr lang="en-US" dirty="0" smtClean="0"/>
              <a:t>: C# 5.0 Unleashed, Sams 2013</a:t>
            </a:r>
          </a:p>
          <a:p>
            <a:pPr lvl="1"/>
            <a:r>
              <a:rPr lang="en-US" dirty="0" smtClean="0"/>
              <a:t>Chapter 10 Methods: section Extension Methods, page 524-534</a:t>
            </a:r>
          </a:p>
          <a:p>
            <a:pPr lvl="1"/>
            <a:r>
              <a:rPr lang="en-US" dirty="0" smtClean="0"/>
              <a:t>Chapter 20 Language Integrated Query Internals, page 977-1055</a:t>
            </a:r>
          </a:p>
          <a:p>
            <a:r>
              <a:rPr lang="en-US" dirty="0" smtClean="0"/>
              <a:t>MSDN Extension Methods (C# Programming Guide)</a:t>
            </a:r>
          </a:p>
          <a:p>
            <a:pPr lvl="1"/>
            <a:r>
              <a:rPr lang="en-US" dirty="0" smtClean="0">
                <a:hlinkClick r:id="rId2"/>
              </a:rPr>
              <a:t>http://msdn.microsoft.com/en-us//library/bb383977.aspx</a:t>
            </a:r>
            <a:r>
              <a:rPr lang="en-US" dirty="0" smtClean="0"/>
              <a:t> </a:t>
            </a:r>
          </a:p>
          <a:p>
            <a:r>
              <a:rPr lang="en-US" dirty="0" smtClean="0"/>
              <a:t>MSDN Parallel LINQ (PLINQ)</a:t>
            </a:r>
          </a:p>
          <a:p>
            <a:pPr lvl="1"/>
            <a:r>
              <a:rPr lang="en-US" dirty="0" smtClean="0">
                <a:hlinkClick r:id="rId3"/>
              </a:rPr>
              <a:t>http://msdn.microsoft.com/en-us/library/dd460688(v=vs.110).aspx</a:t>
            </a:r>
            <a:r>
              <a:rPr lang="en-US" dirty="0" smtClean="0"/>
              <a:t> 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11</a:t>
            </a:fld>
            <a:endParaRPr lang="en-US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124" y="1646238"/>
            <a:ext cx="1625676" cy="174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1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IEnumerable</a:t>
            </a:r>
            <a:r>
              <a:rPr lang="en-US" dirty="0" smtClean="0"/>
              <a:t>&lt;T&gt; and </a:t>
            </a:r>
            <a:r>
              <a:rPr lang="en-US" dirty="0" err="1" smtClean="0"/>
              <a:t>IEnumerator</a:t>
            </a:r>
            <a:r>
              <a:rPr lang="en-US" dirty="0" smtClean="0"/>
              <a:t>&lt;T&gt;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Two important interfaces in LINQ to Objects</a:t>
            </a:r>
          </a:p>
          <a:p>
            <a:r>
              <a:rPr lang="en-US" b="1" dirty="0" err="1" smtClean="0"/>
              <a:t>IEnumerable</a:t>
            </a:r>
            <a:r>
              <a:rPr lang="en-US" b="1" dirty="0" smtClean="0"/>
              <a:t>&lt;T&gt; </a:t>
            </a:r>
            <a:r>
              <a:rPr lang="en-US" dirty="0" smtClean="0"/>
              <a:t>is a very simple, single method interface</a:t>
            </a:r>
          </a:p>
          <a:p>
            <a:pPr marL="457200" lvl="1" indent="0">
              <a:buNone/>
            </a:pPr>
            <a:r>
              <a:rPr lang="en-US" dirty="0" smtClean="0"/>
              <a:t>Interface </a:t>
            </a:r>
            <a:r>
              <a:rPr lang="en-US" dirty="0" err="1" smtClean="0"/>
              <a:t>IEnumerable</a:t>
            </a:r>
            <a:r>
              <a:rPr lang="en-US" dirty="0" smtClean="0"/>
              <a:t>&lt;T&gt; {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IEnumerator</a:t>
            </a:r>
            <a:r>
              <a:rPr lang="en-US" dirty="0" smtClean="0"/>
              <a:t>&lt;T&gt; </a:t>
            </a:r>
            <a:r>
              <a:rPr lang="en-US" dirty="0" err="1" smtClean="0"/>
              <a:t>GetEnumerator</a:t>
            </a:r>
            <a:r>
              <a:rPr lang="en-US" dirty="0" smtClean="0"/>
              <a:t>()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lvl="1"/>
            <a:r>
              <a:rPr lang="en-US" dirty="0" err="1" smtClean="0"/>
              <a:t>IEnumerable</a:t>
            </a:r>
            <a:r>
              <a:rPr lang="en-US" dirty="0" smtClean="0"/>
              <a:t>&lt;T&gt; is implemented by a lot of classes</a:t>
            </a:r>
          </a:p>
          <a:p>
            <a:pPr lvl="2"/>
            <a:r>
              <a:rPr lang="en-US" dirty="0" smtClean="0"/>
              <a:t>List, Array, </a:t>
            </a:r>
            <a:r>
              <a:rPr lang="en-US" dirty="0" err="1" smtClean="0"/>
              <a:t>HashSet</a:t>
            </a:r>
            <a:r>
              <a:rPr lang="en-US" dirty="0" smtClean="0"/>
              <a:t> etc.</a:t>
            </a:r>
          </a:p>
          <a:p>
            <a:pPr lvl="1"/>
            <a:r>
              <a:rPr lang="en-US" dirty="0" smtClean="0"/>
              <a:t>A LINQ expression returns a </a:t>
            </a:r>
            <a:r>
              <a:rPr lang="en-US" dirty="0" err="1" smtClean="0"/>
              <a:t>IEnumerable</a:t>
            </a:r>
            <a:r>
              <a:rPr lang="en-US" dirty="0" smtClean="0"/>
              <a:t>&lt;T&gt; object</a:t>
            </a:r>
          </a:p>
          <a:p>
            <a:pPr lvl="1"/>
            <a:r>
              <a:rPr lang="en-US" dirty="0" err="1" smtClean="0"/>
              <a:t>IEnumerable</a:t>
            </a:r>
            <a:r>
              <a:rPr lang="en-US" dirty="0" smtClean="0"/>
              <a:t>&lt;T&gt; is used in </a:t>
            </a:r>
            <a:r>
              <a:rPr lang="en-US" i="1" dirty="0" err="1" smtClean="0"/>
              <a:t>foreach</a:t>
            </a:r>
            <a:r>
              <a:rPr lang="en-US" dirty="0" smtClean="0"/>
              <a:t> statements</a:t>
            </a:r>
          </a:p>
          <a:p>
            <a:r>
              <a:rPr lang="en-US" b="1" dirty="0" err="1" smtClean="0"/>
              <a:t>IEnumerator</a:t>
            </a:r>
            <a:r>
              <a:rPr lang="en-US" b="1" dirty="0" smtClean="0"/>
              <a:t>&lt;T&gt;</a:t>
            </a:r>
            <a:r>
              <a:rPr lang="en-US" dirty="0" smtClean="0"/>
              <a:t> is a slightly more complex interface: It has 3 methods</a:t>
            </a:r>
          </a:p>
          <a:p>
            <a:pPr marL="457200" lvl="1" indent="0">
              <a:buNone/>
            </a:pPr>
            <a:r>
              <a:rPr lang="en-US" dirty="0" smtClean="0"/>
              <a:t>Interface </a:t>
            </a:r>
            <a:r>
              <a:rPr lang="en-US" dirty="0" err="1" smtClean="0"/>
              <a:t>IEnumerator</a:t>
            </a:r>
            <a:r>
              <a:rPr lang="en-US" dirty="0" smtClean="0"/>
              <a:t>&lt;T&gt; {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bool</a:t>
            </a:r>
            <a:r>
              <a:rPr lang="en-US" dirty="0" smtClean="0"/>
              <a:t> </a:t>
            </a:r>
            <a:r>
              <a:rPr lang="en-US" dirty="0" err="1" smtClean="0"/>
              <a:t>MoveNext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T Current();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void Reset();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two interfaces?</a:t>
            </a:r>
            <a:endParaRPr lang="en-US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IEnumerator</a:t>
            </a:r>
            <a:r>
              <a:rPr lang="en-US" dirty="0" smtClean="0"/>
              <a:t>&lt;T&gt; is a “machine” that can visit all the elements in a collection.</a:t>
            </a:r>
          </a:p>
          <a:p>
            <a:r>
              <a:rPr lang="en-US" dirty="0" smtClean="0"/>
              <a:t>A collection implements </a:t>
            </a:r>
            <a:r>
              <a:rPr lang="en-US" dirty="0" err="1" smtClean="0"/>
              <a:t>IEnumerable</a:t>
            </a:r>
            <a:r>
              <a:rPr lang="en-US" dirty="0" smtClean="0"/>
              <a:t>&lt;T&gt;</a:t>
            </a:r>
          </a:p>
          <a:p>
            <a:pPr lvl="1"/>
            <a:r>
              <a:rPr lang="en-US" dirty="0" smtClean="0"/>
              <a:t>A “machine” </a:t>
            </a:r>
            <a:r>
              <a:rPr lang="en-US" i="1" dirty="0" smtClean="0"/>
              <a:t>factory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A collection can have any number of </a:t>
            </a:r>
            <a:r>
              <a:rPr lang="en-US" dirty="0" err="1" smtClean="0"/>
              <a:t>IEnumerator</a:t>
            </a:r>
            <a:r>
              <a:rPr lang="en-US" dirty="0" smtClean="0"/>
              <a:t>&lt;T&gt; objects working on it.</a:t>
            </a:r>
          </a:p>
          <a:p>
            <a:pPr lvl="2"/>
            <a:r>
              <a:rPr lang="en-US" dirty="0" smtClean="0"/>
              <a:t>Each </a:t>
            </a:r>
            <a:r>
              <a:rPr lang="en-US" dirty="0" err="1" smtClean="0"/>
              <a:t>IEnumerator</a:t>
            </a:r>
            <a:r>
              <a:rPr lang="en-US" dirty="0" smtClean="0"/>
              <a:t>&lt;T&gt; object has its own Current property.</a:t>
            </a:r>
          </a:p>
          <a:p>
            <a:pPr lvl="1"/>
            <a:endParaRPr lang="en-US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085" y="1912727"/>
            <a:ext cx="4865529" cy="3628102"/>
          </a:xfrm>
        </p:spPr>
      </p:pic>
      <p:sp>
        <p:nvSpPr>
          <p:cNvPr id="7" name="Tekstfelt 6"/>
          <p:cNvSpPr txBox="1"/>
          <p:nvPr/>
        </p:nvSpPr>
        <p:spPr>
          <a:xfrm>
            <a:off x="6517084" y="5845629"/>
            <a:ext cx="4865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Bart De </a:t>
            </a:r>
            <a:r>
              <a:rPr lang="en-US" dirty="0" err="1" smtClean="0"/>
              <a:t>Smet</a:t>
            </a:r>
            <a:r>
              <a:rPr lang="en-US" dirty="0" smtClean="0"/>
              <a:t>, C# 5.0 Unleashed, page 979</a:t>
            </a:r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 to Objects Extension Methods</a:t>
            </a:r>
            <a:endParaRPr lang="en-US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LINQ to Objects queries are translated into LINQ to Objects method expression syntax</a:t>
            </a:r>
          </a:p>
          <a:p>
            <a:pPr lvl="1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query = from x in </a:t>
            </a:r>
            <a:r>
              <a:rPr lang="en-US" dirty="0" err="1" smtClean="0"/>
              <a:t>xs</a:t>
            </a:r>
            <a:r>
              <a:rPr lang="en-US" dirty="0" smtClean="0"/>
              <a:t> where x % 2 == 0 select x + 1;</a:t>
            </a:r>
          </a:p>
          <a:p>
            <a:pPr lvl="1"/>
            <a:r>
              <a:rPr lang="en-US" dirty="0" smtClean="0"/>
              <a:t>Is translated to</a:t>
            </a:r>
          </a:p>
          <a:p>
            <a:pPr lvl="1"/>
            <a:r>
              <a:rPr lang="en-US" dirty="0" err="1"/>
              <a:t>x</a:t>
            </a:r>
            <a:r>
              <a:rPr lang="en-US" dirty="0" err="1" smtClean="0"/>
              <a:t>s.</a:t>
            </a:r>
            <a:r>
              <a:rPr lang="en-US" b="1" dirty="0" err="1" smtClean="0"/>
              <a:t>Where</a:t>
            </a:r>
            <a:r>
              <a:rPr lang="en-US" dirty="0" smtClean="0"/>
              <a:t>(x =&gt; x % 2 == 0).</a:t>
            </a:r>
            <a:r>
              <a:rPr lang="en-US" b="1" dirty="0" smtClean="0"/>
              <a:t>Select</a:t>
            </a:r>
            <a:r>
              <a:rPr lang="en-US" dirty="0" smtClean="0"/>
              <a:t>(x =&gt; x +1);</a:t>
            </a:r>
          </a:p>
          <a:p>
            <a:r>
              <a:rPr lang="en-US" dirty="0" smtClean="0"/>
              <a:t>Where and Select are so-called extension methods.</a:t>
            </a:r>
          </a:p>
          <a:p>
            <a:pPr lvl="1"/>
            <a:r>
              <a:rPr lang="en-US" dirty="0" smtClean="0"/>
              <a:t>They work on </a:t>
            </a:r>
            <a:r>
              <a:rPr lang="en-US" dirty="0" err="1" smtClean="0"/>
              <a:t>IEnumerable</a:t>
            </a:r>
            <a:r>
              <a:rPr lang="en-US" dirty="0" smtClean="0"/>
              <a:t>&lt;T&gt; objects (input) and return </a:t>
            </a:r>
            <a:r>
              <a:rPr lang="en-US" dirty="0" err="1" smtClean="0"/>
              <a:t>IEnumerable</a:t>
            </a:r>
            <a:r>
              <a:rPr lang="en-US" dirty="0" smtClean="0"/>
              <a:t>&lt;T&gt; object (output)</a:t>
            </a:r>
          </a:p>
          <a:p>
            <a:pPr lvl="2"/>
            <a:r>
              <a:rPr lang="en-US" dirty="0" smtClean="0"/>
              <a:t>Makes is possible to chain method calls (like above)</a:t>
            </a:r>
          </a:p>
          <a:p>
            <a:pPr lvl="1"/>
            <a:r>
              <a:rPr lang="en-US" dirty="0" smtClean="0"/>
              <a:t>However, Where and Select are not methods defined in the </a:t>
            </a:r>
            <a:r>
              <a:rPr lang="en-US" dirty="0" err="1" smtClean="0"/>
              <a:t>IEnumerable</a:t>
            </a:r>
            <a:r>
              <a:rPr lang="en-US" dirty="0" smtClean="0"/>
              <a:t>&lt;T&gt; interface</a:t>
            </a:r>
          </a:p>
          <a:p>
            <a:pPr lvl="1"/>
            <a:r>
              <a:rPr lang="en-US" dirty="0" smtClean="0"/>
              <a:t>They are special extension methods</a:t>
            </a:r>
          </a:p>
          <a:p>
            <a:pPr lvl="2"/>
            <a:r>
              <a:rPr lang="en-US" dirty="0" smtClean="0"/>
              <a:t>They extends </a:t>
            </a:r>
            <a:r>
              <a:rPr lang="en-US" dirty="0" err="1" smtClean="0"/>
              <a:t>IEnumerable</a:t>
            </a:r>
            <a:r>
              <a:rPr lang="en-US" dirty="0" smtClean="0"/>
              <a:t>&lt;T&gt; …	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err="1" smtClean="0"/>
              <a:t>ExtensionMethods</a:t>
            </a:r>
            <a:endParaRPr lang="en-US" dirty="0" smtClean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Methods: Technical requirements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Methods can be define on any class</a:t>
            </a:r>
          </a:p>
          <a:p>
            <a:pPr lvl="1"/>
            <a:r>
              <a:rPr lang="en-US" dirty="0" smtClean="0"/>
              <a:t>Not just </a:t>
            </a:r>
            <a:r>
              <a:rPr lang="en-US" dirty="0" err="1" smtClean="0"/>
              <a:t>IEnumerable</a:t>
            </a:r>
            <a:r>
              <a:rPr lang="en-US" dirty="0" smtClean="0"/>
              <a:t>&lt;T&gt;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String.Reverse</a:t>
            </a:r>
            <a:r>
              <a:rPr lang="en-US" dirty="0" smtClean="0"/>
              <a:t>() </a:t>
            </a:r>
            <a:r>
              <a:rPr lang="en-US" dirty="0" err="1" smtClean="0"/>
              <a:t>ExtensionMethods</a:t>
            </a:r>
            <a:endParaRPr lang="en-US" dirty="0" smtClean="0"/>
          </a:p>
          <a:p>
            <a:r>
              <a:rPr lang="en-US" dirty="0" smtClean="0"/>
              <a:t>An Extension Method must be declared inside a </a:t>
            </a:r>
            <a:r>
              <a:rPr lang="en-US" b="1" dirty="0" smtClean="0"/>
              <a:t>static</a:t>
            </a:r>
            <a:r>
              <a:rPr lang="en-US" dirty="0" smtClean="0"/>
              <a:t> class</a:t>
            </a:r>
          </a:p>
          <a:p>
            <a:pPr lvl="1"/>
            <a:r>
              <a:rPr lang="en-US" b="1" dirty="0"/>
              <a:t>s</a:t>
            </a:r>
            <a:r>
              <a:rPr lang="en-US" b="1" dirty="0" smtClean="0"/>
              <a:t>tatic</a:t>
            </a:r>
            <a:r>
              <a:rPr lang="en-US" dirty="0" smtClean="0"/>
              <a:t> class </a:t>
            </a:r>
            <a:r>
              <a:rPr lang="en-US" dirty="0" err="1" smtClean="0"/>
              <a:t>SomeName</a:t>
            </a:r>
            <a:r>
              <a:rPr lang="en-US" dirty="0" smtClean="0"/>
              <a:t> { … }</a:t>
            </a:r>
          </a:p>
          <a:p>
            <a:pPr lvl="1"/>
            <a:r>
              <a:rPr lang="en-US" dirty="0" smtClean="0"/>
              <a:t>You cannot create objects from a static class</a:t>
            </a:r>
          </a:p>
          <a:p>
            <a:r>
              <a:rPr lang="en-US" dirty="0" smtClean="0"/>
              <a:t>An Extension Method must be static</a:t>
            </a:r>
          </a:p>
          <a:p>
            <a:r>
              <a:rPr lang="en-US" dirty="0" smtClean="0"/>
              <a:t>The first parameter of an Extension Method must be marked </a:t>
            </a:r>
            <a:r>
              <a:rPr lang="en-US" b="1" dirty="0" smtClean="0"/>
              <a:t>this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ublic static String Reverse(</a:t>
            </a:r>
            <a:r>
              <a:rPr lang="en-US" b="1" i="1" dirty="0" smtClean="0"/>
              <a:t>this</a:t>
            </a:r>
            <a:r>
              <a:rPr lang="en-US" dirty="0" smtClean="0"/>
              <a:t> String </a:t>
            </a:r>
            <a:r>
              <a:rPr lang="en-US" dirty="0" err="1" smtClean="0"/>
              <a:t>str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7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testing LINQ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LINQ statements can be unit tested using the extension method </a:t>
            </a:r>
            <a:r>
              <a:rPr lang="en-US" dirty="0" err="1" smtClean="0"/>
              <a:t>SequenceEquals</a:t>
            </a:r>
            <a:r>
              <a:rPr lang="en-US" dirty="0" smtClean="0"/>
              <a:t>(…)</a:t>
            </a:r>
          </a:p>
          <a:p>
            <a:pPr lvl="1"/>
            <a:r>
              <a:rPr lang="en-US" dirty="0" smtClean="0"/>
              <a:t>It returns true if two LINQ statements returns the same sequence of elements</a:t>
            </a:r>
          </a:p>
          <a:p>
            <a:pPr lvl="1"/>
            <a:r>
              <a:rPr lang="en-US" dirty="0" err="1" smtClean="0"/>
              <a:t>Assert.IsTrue</a:t>
            </a:r>
            <a:r>
              <a:rPr lang="en-US" dirty="0" smtClean="0"/>
              <a:t>(</a:t>
            </a:r>
            <a:r>
              <a:rPr lang="en-US" dirty="0" err="1" smtClean="0"/>
              <a:t>lint.SequenceEquals</a:t>
            </a:r>
            <a:r>
              <a:rPr lang="en-US" dirty="0" smtClean="0"/>
              <a:t>(expected));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linqFirstTry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237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Iterators, yield return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Implementing the interfaces </a:t>
            </a:r>
            <a:r>
              <a:rPr lang="en-US" dirty="0" err="1" smtClean="0"/>
              <a:t>IEnumerable</a:t>
            </a:r>
            <a:r>
              <a:rPr lang="en-US" dirty="0" smtClean="0"/>
              <a:t>&lt;T&gt; and </a:t>
            </a:r>
            <a:r>
              <a:rPr lang="en-US" dirty="0" err="1" smtClean="0"/>
              <a:t>IEnumerator</a:t>
            </a:r>
            <a:r>
              <a:rPr lang="en-US" dirty="0" smtClean="0"/>
              <a:t>&lt;T&gt; requires quite a lot of (boring) programming</a:t>
            </a:r>
          </a:p>
          <a:p>
            <a:pPr lvl="1"/>
            <a:r>
              <a:rPr lang="en-US" dirty="0" smtClean="0"/>
              <a:t>But there is a easier way …</a:t>
            </a:r>
          </a:p>
          <a:p>
            <a:pPr lvl="1"/>
            <a:r>
              <a:rPr lang="en-US" dirty="0" smtClean="0"/>
              <a:t>C# introduced some </a:t>
            </a:r>
            <a:r>
              <a:rPr lang="en-US" i="1" dirty="0" smtClean="0"/>
              <a:t>syntactic sugar </a:t>
            </a:r>
            <a:r>
              <a:rPr lang="en-US" dirty="0" smtClean="0"/>
              <a:t>to help you writing fewer lines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/>
              <a:t>IEnumerable</a:t>
            </a:r>
            <a:r>
              <a:rPr lang="en-US" dirty="0" smtClean="0"/>
              <a:t>&lt;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r>
              <a:rPr lang="en-US" dirty="0" err="1" smtClean="0"/>
              <a:t>GetIntegers</a:t>
            </a:r>
            <a:r>
              <a:rPr lang="en-US" dirty="0" smtClean="0"/>
              <a:t>() {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100; </a:t>
            </a:r>
            <a:r>
              <a:rPr lang="en-US" dirty="0" err="1" smtClean="0"/>
              <a:t>i</a:t>
            </a:r>
            <a:r>
              <a:rPr lang="en-US" dirty="0" smtClean="0"/>
              <a:t>++)  {</a:t>
            </a:r>
          </a:p>
          <a:p>
            <a:pPr lvl="1"/>
            <a:r>
              <a:rPr lang="en-US" dirty="0" smtClean="0"/>
              <a:t>     </a:t>
            </a:r>
            <a:r>
              <a:rPr lang="en-US" b="1" dirty="0" smtClean="0"/>
              <a:t>yield</a:t>
            </a:r>
            <a:r>
              <a:rPr lang="en-US" dirty="0" smtClean="0"/>
              <a:t> return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Iterators can consume other iterators</a:t>
            </a:r>
          </a:p>
          <a:p>
            <a:pPr lvl="1"/>
            <a:r>
              <a:rPr lang="en-US" dirty="0" smtClean="0"/>
              <a:t>Pulling elements through a chain of filters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PasswordCrackerLinq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5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 are lazy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Iterators are lazy</a:t>
            </a:r>
          </a:p>
          <a:p>
            <a:pPr lvl="1"/>
            <a:r>
              <a:rPr lang="en-US" dirty="0" smtClean="0"/>
              <a:t>Iterators returns an element only when they are asked to</a:t>
            </a:r>
          </a:p>
          <a:p>
            <a:r>
              <a:rPr lang="en-US" dirty="0" smtClean="0"/>
              <a:t>Elements are pulled through the chain of iterators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PasswordCrackingLinq</a:t>
            </a:r>
            <a:endParaRPr lang="en-US" dirty="0" smtClean="0"/>
          </a:p>
          <a:p>
            <a:r>
              <a:rPr lang="en-US" dirty="0" smtClean="0"/>
              <a:t>Checking parameters is lazy, as well</a:t>
            </a:r>
          </a:p>
          <a:p>
            <a:pPr lvl="1"/>
            <a:r>
              <a:rPr lang="en-US" dirty="0" smtClean="0"/>
              <a:t>They are not checked until the first call to </a:t>
            </a:r>
            <a:r>
              <a:rPr lang="en-US" dirty="0" err="1" smtClean="0"/>
              <a:t>MoveNext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PasswordCrackingLinq</a:t>
            </a:r>
            <a:r>
              <a:rPr lang="en-US" dirty="0" smtClean="0"/>
              <a:t> -&gt; Variations(…)</a:t>
            </a:r>
          </a:p>
          <a:p>
            <a:r>
              <a:rPr lang="en-US" dirty="0" smtClean="0"/>
              <a:t>Eager methods include</a:t>
            </a:r>
          </a:p>
          <a:p>
            <a:pPr lvl="1"/>
            <a:r>
              <a:rPr lang="en-US" dirty="0" err="1" smtClean="0"/>
              <a:t>ToList</a:t>
            </a:r>
            <a:r>
              <a:rPr lang="en-US" dirty="0" smtClean="0"/>
              <a:t>(), </a:t>
            </a:r>
            <a:r>
              <a:rPr lang="en-US" dirty="0" err="1" smtClean="0"/>
              <a:t>ToArray</a:t>
            </a:r>
            <a:r>
              <a:rPr lang="en-US" dirty="0" smtClean="0"/>
              <a:t>(), Min(), etc.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7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PLINQ = Parallel LINQ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LINQ statements can be executed concurrently</a:t>
            </a:r>
          </a:p>
          <a:p>
            <a:r>
              <a:rPr lang="en-US" dirty="0" err="1" smtClean="0"/>
              <a:t>AsParallel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Another iterator</a:t>
            </a:r>
          </a:p>
          <a:p>
            <a:pPr lvl="1"/>
            <a:r>
              <a:rPr lang="en-US" smtClean="0"/>
              <a:t>Executes </a:t>
            </a:r>
            <a:r>
              <a:rPr lang="en-US" dirty="0" smtClean="0"/>
              <a:t>the FOLLOWING iterator in parallel</a:t>
            </a:r>
          </a:p>
          <a:p>
            <a:pPr lvl="1"/>
            <a:r>
              <a:rPr lang="en-US" dirty="0" smtClean="0"/>
              <a:t>PLINQ decides how many threads will be used</a:t>
            </a:r>
          </a:p>
          <a:p>
            <a:r>
              <a:rPr lang="en-US" dirty="0" smtClean="0"/>
              <a:t>Examples: </a:t>
            </a:r>
            <a:r>
              <a:rPr lang="en-US" dirty="0" err="1" smtClean="0"/>
              <a:t>PlinqTrying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Inside LINQ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CCB2-A540-4422-A927-76951D2304D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7202</TotalTime>
  <Words>693</Words>
  <Application>Microsoft Office PowerPoint</Application>
  <PresentationFormat>Widescreen</PresentationFormat>
  <Paragraphs>123</Paragraphs>
  <Slides>11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Inside LINQ to Objects</vt:lpstr>
      <vt:lpstr>IEnumerable&lt;T&gt; and IEnumerator&lt;T&gt;</vt:lpstr>
      <vt:lpstr>Why do we need two interfaces?</vt:lpstr>
      <vt:lpstr>LINQ to Objects Extension Methods</vt:lpstr>
      <vt:lpstr>Extension Methods: Technical requirements</vt:lpstr>
      <vt:lpstr>Unit testing LINQ</vt:lpstr>
      <vt:lpstr>Iterators, yield return</vt:lpstr>
      <vt:lpstr>Iterators are lazy</vt:lpstr>
      <vt:lpstr>PLINQ = Parallel LINQ</vt:lpstr>
      <vt:lpstr>Functional programming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LINQ</dc:title>
  <dc:creator>Anders Kristian Børjesson</dc:creator>
  <cp:lastModifiedBy>Anders Kristian Børjesson</cp:lastModifiedBy>
  <cp:revision>37</cp:revision>
  <dcterms:created xsi:type="dcterms:W3CDTF">2014-04-11T18:34:38Z</dcterms:created>
  <dcterms:modified xsi:type="dcterms:W3CDTF">2014-11-27T21:07:54Z</dcterms:modified>
</cp:coreProperties>
</file>