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8" r:id="rId4"/>
    <p:sldId id="269" r:id="rId5"/>
    <p:sldId id="259" r:id="rId6"/>
    <p:sldId id="261" r:id="rId7"/>
    <p:sldId id="260" r:id="rId8"/>
    <p:sldId id="257" r:id="rId9"/>
    <p:sldId id="271" r:id="rId10"/>
    <p:sldId id="263" r:id="rId11"/>
    <p:sldId id="273" r:id="rId12"/>
    <p:sldId id="266" r:id="rId13"/>
    <p:sldId id="272" r:id="rId14"/>
    <p:sldId id="270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AED45-3E09-45C0-8685-06242841A743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CA6A5-6B08-4A79-B0C8-E687A61EF45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7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CA6A5-6B08-4A79-B0C8-E687A61EF4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FB2C-B89B-4ED7-A112-7CD8734B2B85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183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BE68-7A55-47C9-8BE1-50AE8F8B56B8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594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F4E5-2B6C-44FB-BA76-3A10C83AC4AF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924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67956-C1E7-4B21-A3DF-71D97E0565ED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138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7A8BE-FBAC-41DB-B7BE-D11E026B4900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775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9F41-B7AB-4FCA-B42E-B2F3834126BF}" type="datetime1">
              <a:rPr lang="da-DK" smtClean="0"/>
              <a:t>21-11-2014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286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6A9F-149D-433A-92AE-AA7A95A6703B}" type="datetime1">
              <a:rPr lang="da-DK" smtClean="0"/>
              <a:t>21-11-2014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72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F91A-F0B5-44AC-867A-718017A1BA4D}" type="datetime1">
              <a:rPr lang="da-DK" smtClean="0"/>
              <a:t>21-11-2014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235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EDBE-4E98-4F39-A11F-B30F508520DA}" type="datetime1">
              <a:rPr lang="da-DK" smtClean="0"/>
              <a:t>21-11-2014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27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C34F-5E4D-491E-85CD-AD77FC028894}" type="datetime1">
              <a:rPr lang="da-DK" smtClean="0"/>
              <a:t>21-11-2014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02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D364E-EE51-4EA1-A718-2AD327C26EE1}" type="datetime1">
              <a:rPr lang="da-DK" smtClean="0"/>
              <a:t>21-11-2014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4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BF740-59DB-42C2-AEB9-7684356B7CDC}" type="datetime1">
              <a:rPr lang="da-DK" smtClean="0"/>
              <a:t>21-11-2014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DF09-7A96-41AF-9996-71A3F4D5F4F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790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LINQ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Language Integrated Query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058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relationships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10</a:t>
            </a:fld>
            <a:endParaRPr lang="da-DK"/>
          </a:p>
        </p:txBody>
      </p:sp>
      <p:pic>
        <p:nvPicPr>
          <p:cNvPr id="1026" name="Picture 2" descr="Relation of data types in a LINQ quer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42" y="1973592"/>
            <a:ext cx="5509816" cy="309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 query that transforms the data typ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901" y="1973592"/>
            <a:ext cx="5509817" cy="309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felt 7"/>
          <p:cNvSpPr txBox="1"/>
          <p:nvPr/>
        </p:nvSpPr>
        <p:spPr>
          <a:xfrm>
            <a:off x="490742" y="5987018"/>
            <a:ext cx="7847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</a:t>
            </a:r>
            <a:r>
              <a:rPr lang="en-US" dirty="0"/>
              <a:t>://msdn.microsoft.com/en-us/library/bb397924(v=vs.100).aspx</a:t>
            </a:r>
          </a:p>
        </p:txBody>
      </p:sp>
    </p:spTree>
    <p:extLst>
      <p:ext uri="{BB962C8B-B14F-4D97-AF65-F5344CB8AC3E}">
        <p14:creationId xmlns:p14="http://schemas.microsoft.com/office/powerpoint/2010/main" val="24101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Join = select from more tables</a:t>
            </a:r>
          </a:p>
          <a:p>
            <a:r>
              <a:rPr lang="en-US" dirty="0" smtClean="0"/>
              <a:t>LINQ</a:t>
            </a:r>
          </a:p>
          <a:p>
            <a:pPr lvl="1"/>
            <a:r>
              <a:rPr lang="en-US" dirty="0" smtClean="0"/>
              <a:t>Select from more data sources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err="1" smtClean="0"/>
              <a:t>LinqFirstTry</a:t>
            </a:r>
            <a:r>
              <a:rPr lang="en-US" dirty="0" smtClean="0"/>
              <a:t> -&gt; Joining </a:t>
            </a:r>
          </a:p>
          <a:p>
            <a:pPr lvl="2"/>
            <a:r>
              <a:rPr lang="en-US" dirty="0" err="1" smtClean="0"/>
              <a:t>LinqFirstTry</a:t>
            </a:r>
            <a:r>
              <a:rPr lang="en-US" dirty="0" smtClean="0"/>
              <a:t> -&gt; </a:t>
            </a:r>
            <a:r>
              <a:rPr lang="en-US" dirty="0" err="1" smtClean="0"/>
              <a:t>JoiningMemoryUsers</a:t>
            </a:r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928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3004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LINQ on Databases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to SQL</a:t>
            </a:r>
          </a:p>
          <a:p>
            <a:pPr lvl="1"/>
            <a:r>
              <a:rPr lang="en-US" dirty="0" smtClean="0"/>
              <a:t>LINQ is converted to SQL, which is sent to the database management system</a:t>
            </a:r>
          </a:p>
          <a:p>
            <a:r>
              <a:rPr lang="da-DK" dirty="0" err="1" smtClean="0"/>
              <a:t>Example</a:t>
            </a:r>
            <a:endParaRPr lang="da-DK" dirty="0" smtClean="0"/>
          </a:p>
          <a:p>
            <a:pPr lvl="1"/>
            <a:r>
              <a:rPr lang="en-US" dirty="0" err="1" smtClean="0"/>
              <a:t>LinqToSqlNorthwind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9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on XML documents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to XML</a:t>
            </a:r>
          </a:p>
          <a:p>
            <a:pPr lvl="1"/>
            <a:r>
              <a:rPr lang="en-US" dirty="0" smtClean="0"/>
              <a:t>XML is </a:t>
            </a:r>
            <a:r>
              <a:rPr lang="en-US" dirty="0" err="1" smtClean="0"/>
              <a:t>untyped</a:t>
            </a:r>
            <a:r>
              <a:rPr lang="en-US" dirty="0" smtClean="0"/>
              <a:t> (if you are not using an XML schema)</a:t>
            </a:r>
          </a:p>
          <a:p>
            <a:pPr lvl="2"/>
            <a:r>
              <a:rPr lang="en-US" dirty="0" smtClean="0"/>
              <a:t>It is basically text strings</a:t>
            </a:r>
          </a:p>
          <a:p>
            <a:pPr lvl="3"/>
            <a:r>
              <a:rPr lang="en-US" dirty="0" smtClean="0"/>
              <a:t>Strings must be converted to numbers, etc.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LinqToXmlTrying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21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1629" y="1825625"/>
            <a:ext cx="9122227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MSDN LINQ (Language-Integrated Query) </a:t>
            </a:r>
          </a:p>
          <a:p>
            <a:pPr lvl="1"/>
            <a:r>
              <a:rPr lang="en-US" dirty="0"/>
              <a:t>http://msdn.microsoft.com/en-us/library/bb397926.aspx</a:t>
            </a:r>
          </a:p>
          <a:p>
            <a:r>
              <a:rPr lang="en-US" dirty="0" smtClean="0"/>
              <a:t>John Sharp Visual C# 2012, Microsoft Press 2012</a:t>
            </a:r>
          </a:p>
          <a:p>
            <a:pPr lvl="1"/>
            <a:r>
              <a:rPr lang="en-US" dirty="0" smtClean="0"/>
              <a:t>Chapter 21 Querying In-Memory Data by Using Query Expressions, page 491-514</a:t>
            </a:r>
          </a:p>
          <a:p>
            <a:pPr lvl="1"/>
            <a:r>
              <a:rPr lang="en-US" dirty="0" smtClean="0"/>
              <a:t>Chapter 24 Improving Response Time by Performing Asynchronous Operations</a:t>
            </a:r>
          </a:p>
          <a:p>
            <a:pPr lvl="2"/>
            <a:r>
              <a:rPr lang="en-US" dirty="0" smtClean="0"/>
              <a:t>Using PLINQ to Parallelize Declarative Data Access, page 599-605</a:t>
            </a:r>
          </a:p>
          <a:p>
            <a:r>
              <a:rPr lang="en-US" dirty="0" smtClean="0"/>
              <a:t>Bart De Smet: C# 5.0 Unleashed, Sams 2013</a:t>
            </a:r>
          </a:p>
          <a:p>
            <a:pPr lvl="1"/>
            <a:r>
              <a:rPr lang="en-US" dirty="0" smtClean="0"/>
              <a:t>Chapter 19 Language Integrated Query Essentials, page 913-975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14</a:t>
            </a:fld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857" y="4001294"/>
            <a:ext cx="1625676" cy="1748039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729" y="2024290"/>
            <a:ext cx="1219931" cy="148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6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LINQ: Why and what?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15143"/>
            <a:ext cx="10515600" cy="47618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Problem</a:t>
            </a:r>
          </a:p>
          <a:p>
            <a:pPr lvl="1"/>
            <a:r>
              <a:rPr lang="en-US" dirty="0"/>
              <a:t>Many data sources: Relational databases, XML, </a:t>
            </a:r>
            <a:r>
              <a:rPr lang="en-US" dirty="0" smtClean="0"/>
              <a:t>in-memory </a:t>
            </a:r>
            <a:r>
              <a:rPr lang="en-US" dirty="0"/>
              <a:t>data structures, objects, etc.</a:t>
            </a:r>
          </a:p>
          <a:p>
            <a:pPr lvl="1"/>
            <a:r>
              <a:rPr lang="en-US" dirty="0"/>
              <a:t>Each data source has an access language: SQL, </a:t>
            </a:r>
            <a:r>
              <a:rPr lang="en-US" dirty="0" smtClean="0"/>
              <a:t>DOM, </a:t>
            </a:r>
            <a:r>
              <a:rPr lang="en-US" dirty="0"/>
              <a:t>etc.</a:t>
            </a:r>
          </a:p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LINQ</a:t>
            </a:r>
          </a:p>
          <a:p>
            <a:pPr lvl="1"/>
            <a:r>
              <a:rPr lang="en-US" dirty="0"/>
              <a:t>One unified access language working on all kinds of data </a:t>
            </a:r>
            <a:r>
              <a:rPr lang="en-US" dirty="0" smtClean="0"/>
              <a:t>sources</a:t>
            </a:r>
          </a:p>
          <a:p>
            <a:r>
              <a:rPr lang="en-US" dirty="0" smtClean="0"/>
              <a:t>The name</a:t>
            </a:r>
          </a:p>
          <a:p>
            <a:pPr lvl="1"/>
            <a:r>
              <a:rPr lang="en-US" dirty="0" smtClean="0"/>
              <a:t>Language Integrated</a:t>
            </a:r>
          </a:p>
          <a:p>
            <a:pPr lvl="2"/>
            <a:r>
              <a:rPr lang="en-US" dirty="0" smtClean="0"/>
              <a:t>Some new keywords was introduced to the C# programming language</a:t>
            </a:r>
          </a:p>
          <a:p>
            <a:pPr lvl="2"/>
            <a:r>
              <a:rPr lang="en-US" dirty="0" smtClean="0"/>
              <a:t>The C# compiler checks the syntax</a:t>
            </a:r>
          </a:p>
          <a:p>
            <a:pPr lvl="3"/>
            <a:r>
              <a:rPr lang="en-US" dirty="0" smtClean="0"/>
              <a:t>Unlike SQL , which is just a test string to the C# compiler</a:t>
            </a:r>
          </a:p>
          <a:p>
            <a:pPr lvl="1"/>
            <a:r>
              <a:rPr lang="en-US" dirty="0" smtClean="0"/>
              <a:t>Query</a:t>
            </a:r>
          </a:p>
          <a:p>
            <a:pPr lvl="2"/>
            <a:r>
              <a:rPr lang="en-US" dirty="0" smtClean="0"/>
              <a:t>It’s all about querying data source</a:t>
            </a:r>
          </a:p>
          <a:p>
            <a:pPr lvl="3"/>
            <a:r>
              <a:rPr lang="en-US" dirty="0" smtClean="0"/>
              <a:t>Getting data out of the data source</a:t>
            </a:r>
            <a:endParaRPr lang="en-US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713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sources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In-memory data sources</a:t>
            </a:r>
          </a:p>
          <a:p>
            <a:pPr lvl="1"/>
            <a:r>
              <a:rPr lang="en-US" dirty="0" smtClean="0"/>
              <a:t>Arrays, </a:t>
            </a:r>
            <a:r>
              <a:rPr lang="en-US" dirty="0" err="1" smtClean="0"/>
              <a:t>int</a:t>
            </a:r>
            <a:r>
              <a:rPr lang="en-US" dirty="0" smtClean="0"/>
              <a:t>[] data = new </a:t>
            </a:r>
            <a:r>
              <a:rPr lang="en-US" dirty="0" err="1" smtClean="0"/>
              <a:t>int</a:t>
            </a:r>
            <a:r>
              <a:rPr lang="en-US" dirty="0" smtClean="0"/>
              <a:t>[] {3,4,5,6};</a:t>
            </a:r>
          </a:p>
          <a:p>
            <a:pPr lvl="1"/>
            <a:r>
              <a:rPr lang="en-US" dirty="0" smtClean="0"/>
              <a:t>List&lt;T&gt;</a:t>
            </a:r>
            <a:endParaRPr lang="en-US" dirty="0" smtClean="0"/>
          </a:p>
          <a:p>
            <a:pPr lvl="1"/>
            <a:r>
              <a:rPr lang="en-US" dirty="0" err="1" smtClean="0"/>
              <a:t>ArrayList</a:t>
            </a:r>
            <a:endParaRPr lang="en-US" dirty="0" smtClean="0"/>
          </a:p>
          <a:p>
            <a:pPr lvl="1"/>
            <a:r>
              <a:rPr lang="en-US" dirty="0" smtClean="0"/>
              <a:t>Special “version”: LINQ to Objects</a:t>
            </a:r>
          </a:p>
          <a:p>
            <a:r>
              <a:rPr lang="en-US" dirty="0" smtClean="0"/>
              <a:t>Relational </a:t>
            </a:r>
            <a:r>
              <a:rPr lang="en-US" dirty="0"/>
              <a:t>d</a:t>
            </a:r>
            <a:r>
              <a:rPr lang="en-US" dirty="0" smtClean="0"/>
              <a:t>atabases</a:t>
            </a:r>
            <a:endParaRPr lang="en-US" dirty="0"/>
          </a:p>
          <a:p>
            <a:pPr lvl="1"/>
            <a:r>
              <a:rPr lang="en-US" dirty="0"/>
              <a:t>Special “version”: LINQ to </a:t>
            </a:r>
            <a:r>
              <a:rPr lang="en-US" dirty="0" smtClean="0"/>
              <a:t>SQL</a:t>
            </a:r>
            <a:endParaRPr lang="en-US" dirty="0"/>
          </a:p>
          <a:p>
            <a:r>
              <a:rPr lang="en-US" dirty="0" smtClean="0"/>
              <a:t>XML documents</a:t>
            </a:r>
          </a:p>
          <a:p>
            <a:pPr lvl="1"/>
            <a:r>
              <a:rPr lang="en-US" dirty="0" smtClean="0"/>
              <a:t>Special “version”: LINQ to XML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01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basic syntax: Comparable to SQL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LINQ</a:t>
            </a:r>
            <a:endParaRPr lang="en-US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product in products</a:t>
            </a:r>
          </a:p>
          <a:p>
            <a:pPr marL="0" indent="0">
              <a:buNone/>
            </a:pPr>
            <a:r>
              <a:rPr lang="da-DK" dirty="0" err="1" smtClean="0"/>
              <a:t>Where</a:t>
            </a:r>
            <a:r>
              <a:rPr lang="da-DK" dirty="0" smtClean="0"/>
              <a:t> </a:t>
            </a:r>
            <a:r>
              <a:rPr lang="da-DK" i="1" dirty="0" err="1" smtClean="0"/>
              <a:t>condition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Select new { </a:t>
            </a:r>
            <a:r>
              <a:rPr lang="en-US" dirty="0" err="1" smtClean="0"/>
              <a:t>product.Name</a:t>
            </a:r>
            <a:r>
              <a:rPr lang="en-US" dirty="0" smtClean="0"/>
              <a:t>, </a:t>
            </a:r>
            <a:r>
              <a:rPr lang="en-US" dirty="0" err="1" smtClean="0"/>
              <a:t>product.Price</a:t>
            </a:r>
            <a:r>
              <a:rPr lang="en-US" dirty="0" smtClean="0"/>
              <a:t> }</a:t>
            </a:r>
          </a:p>
          <a:p>
            <a:endParaRPr lang="en-US" dirty="0"/>
          </a:p>
          <a:p>
            <a:r>
              <a:rPr lang="en-US" dirty="0" smtClean="0"/>
              <a:t>Starting with the from clause makes is easier to use IntelliSense help</a:t>
            </a:r>
            <a:endParaRPr lang="en-US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Name, Price</a:t>
            </a:r>
          </a:p>
          <a:p>
            <a:pPr marL="0" indent="0">
              <a:buNone/>
            </a:pPr>
            <a:r>
              <a:rPr lang="en-US" dirty="0" smtClean="0"/>
              <a:t>From products</a:t>
            </a:r>
            <a:endParaRPr lang="da-DK" dirty="0" smtClean="0"/>
          </a:p>
          <a:p>
            <a:pPr marL="0" indent="0">
              <a:buNone/>
            </a:pPr>
            <a:r>
              <a:rPr lang="da-DK" dirty="0" err="1" smtClean="0"/>
              <a:t>Where</a:t>
            </a:r>
            <a:r>
              <a:rPr lang="da-DK" dirty="0" smtClean="0"/>
              <a:t> </a:t>
            </a:r>
            <a:r>
              <a:rPr lang="da-DK" i="1" dirty="0" err="1" smtClean="0"/>
              <a:t>condition</a:t>
            </a:r>
            <a:endParaRPr lang="en-US" i="1" dirty="0" smtClean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54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Filtering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… </a:t>
            </a:r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i="1" dirty="0" smtClean="0"/>
              <a:t>condition</a:t>
            </a:r>
            <a:r>
              <a:rPr lang="en-US" dirty="0" smtClean="0"/>
              <a:t> … select …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where</a:t>
            </a:r>
            <a:r>
              <a:rPr lang="en-US" dirty="0" smtClean="0"/>
              <a:t> clause is optional</a:t>
            </a:r>
          </a:p>
          <a:p>
            <a:pPr lvl="1"/>
            <a:r>
              <a:rPr lang="en-US" dirty="0" smtClean="0"/>
              <a:t>If it is missing you select every element from the data source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condition</a:t>
            </a:r>
            <a:r>
              <a:rPr lang="en-US" dirty="0" smtClean="0"/>
              <a:t> must evaluate to either </a:t>
            </a:r>
            <a:r>
              <a:rPr lang="en-US" i="1" dirty="0" smtClean="0"/>
              <a:t>true</a:t>
            </a:r>
            <a:r>
              <a:rPr lang="en-US" dirty="0" smtClean="0"/>
              <a:t> or </a:t>
            </a:r>
            <a:r>
              <a:rPr lang="en-US" i="1" dirty="0" smtClean="0"/>
              <a:t>false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linqFirstTry</a:t>
            </a:r>
            <a:r>
              <a:rPr lang="en-US" dirty="0" smtClean="0"/>
              <a:t> -&gt; </a:t>
            </a:r>
            <a:r>
              <a:rPr lang="en-US" dirty="0" err="1" smtClean="0"/>
              <a:t>CheapProducts</a:t>
            </a:r>
            <a:endParaRPr lang="en-US" dirty="0" smtClean="0"/>
          </a:p>
          <a:p>
            <a:endParaRPr lang="en-US" i="1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0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 using the </a:t>
            </a:r>
            <a:r>
              <a:rPr lang="en-US" i="1" dirty="0" smtClean="0"/>
              <a:t>select</a:t>
            </a:r>
            <a:r>
              <a:rPr lang="en-US" dirty="0" smtClean="0"/>
              <a:t> clause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which properties should be returned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… where </a:t>
            </a:r>
            <a:r>
              <a:rPr lang="en-US" i="1" dirty="0"/>
              <a:t>condition</a:t>
            </a:r>
            <a:r>
              <a:rPr lang="en-US" dirty="0"/>
              <a:t> … </a:t>
            </a:r>
            <a:r>
              <a:rPr lang="en-US" b="1" dirty="0"/>
              <a:t>select</a:t>
            </a:r>
            <a:r>
              <a:rPr lang="en-US" dirty="0"/>
              <a:t> …</a:t>
            </a:r>
          </a:p>
          <a:p>
            <a:r>
              <a:rPr lang="en-US" dirty="0" smtClean="0"/>
              <a:t>Select the whole object</a:t>
            </a:r>
          </a:p>
          <a:p>
            <a:r>
              <a:rPr lang="en-US" dirty="0" smtClean="0"/>
              <a:t>Select a single property</a:t>
            </a:r>
          </a:p>
          <a:p>
            <a:r>
              <a:rPr lang="en-US" dirty="0" smtClean="0"/>
              <a:t>Select a number of properties</a:t>
            </a:r>
          </a:p>
          <a:p>
            <a:pPr lvl="1"/>
            <a:r>
              <a:rPr lang="en-US" dirty="0" smtClean="0"/>
              <a:t>Use Anonymous types</a:t>
            </a:r>
          </a:p>
          <a:p>
            <a:pPr lvl="1"/>
            <a:r>
              <a:rPr lang="en-US" dirty="0" smtClean="0"/>
              <a:t>From p in P Select new {p.prop1, p.prop2}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linqFirstTry</a:t>
            </a:r>
            <a:r>
              <a:rPr lang="en-US" dirty="0" smtClean="0"/>
              <a:t> -&gt; </a:t>
            </a:r>
            <a:r>
              <a:rPr lang="en-US" dirty="0" err="1" smtClean="0"/>
              <a:t>CheapProducts</a:t>
            </a:r>
            <a:r>
              <a:rPr lang="en-US" dirty="0" smtClean="0"/>
              <a:t> + </a:t>
            </a:r>
            <a:r>
              <a:rPr lang="en-US" dirty="0" err="1" smtClean="0"/>
              <a:t>SelectExample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14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… where … </a:t>
            </a:r>
            <a:r>
              <a:rPr lang="en-US" dirty="0" err="1" smtClean="0"/>
              <a:t>orderby</a:t>
            </a:r>
            <a:r>
              <a:rPr lang="en-US" dirty="0" smtClean="0"/>
              <a:t>  … direction</a:t>
            </a:r>
          </a:p>
          <a:p>
            <a:r>
              <a:rPr lang="en-US" dirty="0" smtClean="0"/>
              <a:t>Direction may be either ascending or descending	</a:t>
            </a:r>
          </a:p>
          <a:p>
            <a:pPr lvl="1"/>
            <a:r>
              <a:rPr lang="en-US" dirty="0" smtClean="0"/>
              <a:t>Default is ascending</a:t>
            </a:r>
          </a:p>
          <a:p>
            <a:r>
              <a:rPr lang="en-US" dirty="0" smtClean="0"/>
              <a:t>Sorting by more than one attribute</a:t>
            </a:r>
          </a:p>
          <a:p>
            <a:pPr lvl="1"/>
            <a:r>
              <a:rPr lang="en-US" dirty="0" smtClean="0"/>
              <a:t>If is possible to sort by more than one attribute</a:t>
            </a:r>
          </a:p>
          <a:p>
            <a:pPr lvl="2"/>
            <a:r>
              <a:rPr lang="en-US" dirty="0" err="1" smtClean="0"/>
              <a:t>Orderby</a:t>
            </a:r>
            <a:r>
              <a:rPr lang="en-US" dirty="0" smtClean="0"/>
              <a:t> </a:t>
            </a:r>
            <a:r>
              <a:rPr lang="en-US" i="1" dirty="0" smtClean="0"/>
              <a:t>primary</a:t>
            </a:r>
            <a:r>
              <a:rPr lang="en-US" dirty="0" smtClean="0"/>
              <a:t>, </a:t>
            </a:r>
            <a:r>
              <a:rPr lang="en-US" i="1" dirty="0" smtClean="0"/>
              <a:t>secondary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Example </a:t>
            </a:r>
            <a:r>
              <a:rPr lang="da-DK" dirty="0" err="1" smtClean="0"/>
              <a:t>linqFirstTry</a:t>
            </a:r>
            <a:r>
              <a:rPr lang="da-DK" dirty="0" smtClean="0"/>
              <a:t> -&gt; </a:t>
            </a:r>
            <a:r>
              <a:rPr lang="da-DK" dirty="0" err="1" smtClean="0"/>
              <a:t>Ordering</a:t>
            </a:r>
            <a:r>
              <a:rPr lang="da-DK" dirty="0" smtClean="0"/>
              <a:t> + </a:t>
            </a:r>
            <a:r>
              <a:rPr lang="da-DK" dirty="0" err="1" smtClean="0"/>
              <a:t>JoiningMemoryUsers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800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Non-generic data source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Selecting from a non-generic data source, like an </a:t>
            </a:r>
            <a:r>
              <a:rPr lang="en-US" dirty="0" err="1" smtClean="0"/>
              <a:t>ArrayList</a:t>
            </a:r>
            <a:r>
              <a:rPr lang="en-US" dirty="0" smtClean="0"/>
              <a:t>, requires a little extra</a:t>
            </a:r>
          </a:p>
          <a:p>
            <a:pPr lvl="1"/>
            <a:r>
              <a:rPr lang="da-DK" dirty="0" err="1" smtClean="0"/>
              <a:t>ArrayList</a:t>
            </a:r>
            <a:r>
              <a:rPr lang="da-DK" dirty="0" smtClean="0"/>
              <a:t> </a:t>
            </a:r>
            <a:r>
              <a:rPr lang="da-DK" dirty="0" err="1"/>
              <a:t>arrayList</a:t>
            </a:r>
            <a:r>
              <a:rPr lang="da-DK" dirty="0"/>
              <a:t> = new </a:t>
            </a:r>
            <a:r>
              <a:rPr lang="da-DK" dirty="0" err="1"/>
              <a:t>ArrayList</a:t>
            </a:r>
            <a:r>
              <a:rPr lang="da-DK" dirty="0"/>
              <a:t>();</a:t>
            </a:r>
          </a:p>
          <a:p>
            <a:pPr lvl="1"/>
            <a:r>
              <a:rPr lang="da-DK" dirty="0" err="1" smtClean="0"/>
              <a:t>arrayList.Add</a:t>
            </a:r>
            <a:r>
              <a:rPr lang="da-DK" dirty="0"/>
              <a:t>("Anders");</a:t>
            </a:r>
          </a:p>
          <a:p>
            <a:pPr lvl="1"/>
            <a:r>
              <a:rPr lang="da-DK" dirty="0" err="1" smtClean="0"/>
              <a:t>arrayList.Add</a:t>
            </a:r>
            <a:r>
              <a:rPr lang="da-DK" dirty="0"/>
              <a:t>("John");</a:t>
            </a:r>
          </a:p>
          <a:p>
            <a:pPr lvl="1"/>
            <a:r>
              <a:rPr lang="da-DK" dirty="0" err="1" smtClean="0"/>
              <a:t>arrayList.Add</a:t>
            </a:r>
            <a:r>
              <a:rPr lang="da-DK" dirty="0"/>
              <a:t>("Peter");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longNames</a:t>
            </a:r>
            <a:r>
              <a:rPr lang="en-US" dirty="0" smtClean="0"/>
              <a:t> </a:t>
            </a:r>
            <a:r>
              <a:rPr lang="en-US" dirty="0"/>
              <a:t>= from </a:t>
            </a:r>
            <a:r>
              <a:rPr lang="en-US" b="1" dirty="0">
                <a:solidFill>
                  <a:schemeClr val="accent6"/>
                </a:solidFill>
              </a:rPr>
              <a:t>String</a:t>
            </a:r>
            <a:r>
              <a:rPr lang="en-US" dirty="0"/>
              <a:t>  text in  </a:t>
            </a:r>
            <a:r>
              <a:rPr lang="en-US" dirty="0" err="1"/>
              <a:t>arrayList</a:t>
            </a:r>
            <a:r>
              <a:rPr lang="en-US" dirty="0"/>
              <a:t> where (</a:t>
            </a:r>
            <a:r>
              <a:rPr lang="en-US" dirty="0" err="1"/>
              <a:t>text.Length</a:t>
            </a:r>
            <a:r>
              <a:rPr lang="en-US" dirty="0"/>
              <a:t> &gt;= 5) select text</a:t>
            </a:r>
            <a:r>
              <a:rPr lang="en-US" dirty="0" smtClean="0"/>
              <a:t>;</a:t>
            </a:r>
          </a:p>
          <a:p>
            <a:r>
              <a:rPr lang="en-US" dirty="0" smtClean="0"/>
              <a:t>If the data source happens to have members other than the specified type, the program compiles but you get an </a:t>
            </a:r>
            <a:r>
              <a:rPr lang="en-US" dirty="0" err="1" smtClean="0"/>
              <a:t>InvalidCastException</a:t>
            </a:r>
            <a:r>
              <a:rPr lang="en-US" dirty="0" smtClean="0"/>
              <a:t> at runtime</a:t>
            </a:r>
          </a:p>
          <a:p>
            <a:pPr lvl="1"/>
            <a:r>
              <a:rPr lang="en-US" dirty="0" err="1" smtClean="0"/>
              <a:t>arrayList.add</a:t>
            </a:r>
            <a:r>
              <a:rPr lang="en-US" dirty="0" smtClean="0"/>
              <a:t>(47) → </a:t>
            </a:r>
            <a:r>
              <a:rPr lang="en-US" dirty="0" err="1" smtClean="0"/>
              <a:t>InvalidCastException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Conclusion: Try to avoid non-generic data sources!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3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LINQ with </a:t>
            </a:r>
            <a:r>
              <a:rPr lang="da-DK" dirty="0" err="1" smtClean="0"/>
              <a:t>expression</a:t>
            </a:r>
            <a:r>
              <a:rPr lang="da-DK" dirty="0" smtClean="0"/>
              <a:t> </a:t>
            </a:r>
            <a:r>
              <a:rPr lang="da-DK" dirty="0" err="1" smtClean="0"/>
              <a:t>syntax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Ordinary</a:t>
            </a:r>
            <a:r>
              <a:rPr lang="da-DK" dirty="0"/>
              <a:t> LINQ</a:t>
            </a:r>
          </a:p>
          <a:p>
            <a:pPr lvl="1"/>
            <a:r>
              <a:rPr lang="da-DK" dirty="0"/>
              <a:t>Special </a:t>
            </a:r>
            <a:r>
              <a:rPr lang="da-DK" dirty="0" err="1"/>
              <a:t>keywords</a:t>
            </a:r>
            <a:endParaRPr lang="da-DK" dirty="0"/>
          </a:p>
          <a:p>
            <a:pPr lvl="1"/>
            <a:r>
              <a:rPr lang="da-DK" dirty="0"/>
              <a:t>From … </a:t>
            </a:r>
            <a:r>
              <a:rPr lang="da-DK" dirty="0" err="1"/>
              <a:t>where</a:t>
            </a:r>
            <a:r>
              <a:rPr lang="da-DK" dirty="0"/>
              <a:t> … </a:t>
            </a:r>
            <a:r>
              <a:rPr lang="da-DK" dirty="0" err="1"/>
              <a:t>select</a:t>
            </a:r>
            <a:endParaRPr lang="da-DK" dirty="0"/>
          </a:p>
          <a:p>
            <a:r>
              <a:rPr lang="da-DK" dirty="0"/>
              <a:t>LINQ with </a:t>
            </a:r>
            <a:r>
              <a:rPr lang="da-DK" dirty="0" err="1"/>
              <a:t>expression</a:t>
            </a:r>
            <a:r>
              <a:rPr lang="da-DK" dirty="0"/>
              <a:t> </a:t>
            </a:r>
            <a:r>
              <a:rPr lang="da-DK" dirty="0" err="1"/>
              <a:t>syntax</a:t>
            </a:r>
            <a:endParaRPr lang="da-DK" dirty="0"/>
          </a:p>
          <a:p>
            <a:pPr lvl="1"/>
            <a:r>
              <a:rPr lang="da-DK" dirty="0" err="1"/>
              <a:t>Calling</a:t>
            </a:r>
            <a:r>
              <a:rPr lang="da-DK" dirty="0"/>
              <a:t>  </a:t>
            </a:r>
            <a:r>
              <a:rPr lang="da-DK" dirty="0" err="1"/>
              <a:t>methods</a:t>
            </a:r>
            <a:r>
              <a:rPr lang="da-DK" dirty="0"/>
              <a:t> on </a:t>
            </a:r>
            <a:r>
              <a:rPr lang="da-DK" dirty="0" err="1"/>
              <a:t>IEnumerable</a:t>
            </a:r>
            <a:r>
              <a:rPr lang="da-DK" dirty="0"/>
              <a:t>&lt;T&gt;</a:t>
            </a:r>
          </a:p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linqFirstTry</a:t>
            </a:r>
            <a:r>
              <a:rPr lang="da-DK" dirty="0"/>
              <a:t> -&gt; </a:t>
            </a:r>
            <a:r>
              <a:rPr lang="da-DK" dirty="0" err="1"/>
              <a:t>main</a:t>
            </a:r>
            <a:r>
              <a:rPr lang="da-DK" dirty="0"/>
              <a:t> -&gt; </a:t>
            </a:r>
            <a:r>
              <a:rPr lang="da-DK" dirty="0" err="1"/>
              <a:t>QuerySyntaxExamples</a:t>
            </a:r>
            <a:r>
              <a:rPr lang="da-DK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LINQ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DF09-7A96-41AF-9996-71A3F4D5F4F3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705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25747</TotalTime>
  <Words>610</Words>
  <Application>Microsoft Office PowerPoint</Application>
  <PresentationFormat>Widescreen</PresentationFormat>
  <Paragraphs>138</Paragraphs>
  <Slides>14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LINQ</vt:lpstr>
      <vt:lpstr>LINQ: Why and what?</vt:lpstr>
      <vt:lpstr>Data sources</vt:lpstr>
      <vt:lpstr>LINQ basic syntax: Comparable to SQL</vt:lpstr>
      <vt:lpstr>Filtering</vt:lpstr>
      <vt:lpstr>Projection using the select clause</vt:lpstr>
      <vt:lpstr>Ordering</vt:lpstr>
      <vt:lpstr>Non-generic data source</vt:lpstr>
      <vt:lpstr>LINQ with expression syntax</vt:lpstr>
      <vt:lpstr>Type relationships</vt:lpstr>
      <vt:lpstr>Join</vt:lpstr>
      <vt:lpstr>LINQ on Databases</vt:lpstr>
      <vt:lpstr>LINQ on XML documents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LINQ</dc:title>
  <dc:creator>Anders Kristian Børjesson</dc:creator>
  <cp:lastModifiedBy>Anders Kristian Børjesson</cp:lastModifiedBy>
  <cp:revision>49</cp:revision>
  <dcterms:created xsi:type="dcterms:W3CDTF">2013-11-01T13:41:21Z</dcterms:created>
  <dcterms:modified xsi:type="dcterms:W3CDTF">2014-11-21T10:02:20Z</dcterms:modified>
</cp:coreProperties>
</file>