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D1D99-C0A6-4857-861A-4FBE63EB1886}" type="datetimeFigureOut">
              <a:rPr lang="en-US" smtClean="0"/>
              <a:t>5/9/2014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7684F-4F37-45CB-98EF-9C99FD4242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2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7684F-4F37-45CB-98EF-9C99FD4242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9C98-58A4-47C6-8858-CECA9F041414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2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160B5-8626-4813-A286-D8A1BA133EB0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7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714FF-D416-43F2-8CDC-790D978CE530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106A-0382-4D6F-8BFF-E71F66D55E2D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3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B146F-BEE0-4170-B926-A6F7578B94D8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F174-1518-476C-9DCC-543C93706BE3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6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974D-6D54-47B9-8D4A-6EE2F0A91E24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7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43CE-5F06-4F23-937A-BDEB54BEEFE3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A1F5-06A8-4AA1-86EA-94503E81D6D3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0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4C40-9539-4F80-8A08-B3A2EAE739A7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B070D-FCF8-4364-90EB-C39FD08FC291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5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09F0F-9C73-439D-8515-9550B3DC815F}" type="datetime1">
              <a:rPr lang="en-US" smtClean="0"/>
              <a:t>5/9/2014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630E5-F1D6-453B-99B5-02F8A45564AE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4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60845/The-S-O-L-I-D-Object-Oriented-Programming-OOP-Prin" TargetMode="External"/><Relationship Id="rId2" Type="http://schemas.openxmlformats.org/officeDocument/2006/relationships/hyperlink" Target="http://www.objectmentor.com/resources/articles/Principles_and_Patter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odesign.com/design-principl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design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Five design principles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6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SOLID, what is it?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Single responsibility principle</a:t>
            </a:r>
          </a:p>
          <a:p>
            <a:pPr lvl="1"/>
            <a:r>
              <a:rPr lang="en-US" dirty="0" smtClean="0"/>
              <a:t>A class should have only a SINGLE responsibility</a:t>
            </a:r>
          </a:p>
          <a:p>
            <a:pPr lvl="2"/>
            <a:r>
              <a:rPr lang="en-US" dirty="0" smtClean="0"/>
              <a:t>Change in the specification on that responsibility should only affect this class</a:t>
            </a:r>
          </a:p>
          <a:p>
            <a:r>
              <a:rPr lang="en-US" dirty="0" smtClean="0"/>
              <a:t>Open/close principle</a:t>
            </a:r>
          </a:p>
          <a:p>
            <a:pPr lvl="1"/>
            <a:r>
              <a:rPr lang="en-US" dirty="0" smtClean="0"/>
              <a:t>Each class should be open for extensions (sub-classes), but closed for modifications</a:t>
            </a:r>
          </a:p>
          <a:p>
            <a:pPr lvl="2"/>
            <a:r>
              <a:rPr lang="en-US" dirty="0" smtClean="0"/>
              <a:t>We should never need to modify an existing class</a:t>
            </a:r>
          </a:p>
          <a:p>
            <a:r>
              <a:rPr lang="en-US" dirty="0" smtClean="0"/>
              <a:t>Liskov substitution principle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bjects </a:t>
            </a:r>
            <a:r>
              <a:rPr lang="en-US" dirty="0"/>
              <a:t>in a program should be replaceable with instances of their subtypes without altering the correctness of that 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Named after Barbara Liskov</a:t>
            </a:r>
          </a:p>
          <a:p>
            <a:r>
              <a:rPr lang="en-US" dirty="0" smtClean="0"/>
              <a:t>Interface segregation principle</a:t>
            </a:r>
          </a:p>
          <a:p>
            <a:pPr lvl="1"/>
            <a:r>
              <a:rPr lang="en-US" dirty="0" smtClean="0"/>
              <a:t>Many client-specific interfaces is better than one general purpose interface</a:t>
            </a:r>
          </a:p>
          <a:p>
            <a:r>
              <a:rPr lang="en-US" dirty="0" smtClean="0"/>
              <a:t>Dependency inversion principle</a:t>
            </a:r>
          </a:p>
          <a:p>
            <a:pPr lvl="1"/>
            <a:r>
              <a:rPr lang="en-US" dirty="0" smtClean="0"/>
              <a:t>Depend on abstractions, not on concretions</a:t>
            </a:r>
          </a:p>
          <a:p>
            <a:pPr lvl="1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3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SOLID, what is it used for?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SOLID principles are used as a guideline</a:t>
            </a:r>
          </a:p>
          <a:p>
            <a:pPr lvl="1"/>
            <a:r>
              <a:rPr lang="en-US" dirty="0" smtClean="0"/>
              <a:t>Designing systems</a:t>
            </a:r>
          </a:p>
          <a:p>
            <a:pPr lvl="1"/>
            <a:r>
              <a:rPr lang="en-US" dirty="0" smtClean="0"/>
              <a:t>Refactoring systems</a:t>
            </a:r>
          </a:p>
          <a:p>
            <a:pPr lvl="2"/>
            <a:r>
              <a:rPr lang="en-US" dirty="0" smtClean="0"/>
              <a:t>Detecting “smells” in code</a:t>
            </a:r>
          </a:p>
          <a:p>
            <a:pPr lvl="2"/>
            <a:r>
              <a:rPr lang="en-US" dirty="0" smtClean="0"/>
              <a:t>Refactor until the code is SOLID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1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responsibility principle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cohesion</a:t>
            </a:r>
          </a:p>
          <a:p>
            <a:r>
              <a:rPr lang="en-US" dirty="0" smtClean="0"/>
              <a:t>A class should do only one thing</a:t>
            </a:r>
          </a:p>
          <a:p>
            <a:r>
              <a:rPr lang="en-US" dirty="0" smtClean="0"/>
              <a:t>Separation of concerns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2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Open/close principle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for extensions</a:t>
            </a:r>
          </a:p>
          <a:p>
            <a:pPr lvl="1"/>
            <a:r>
              <a:rPr lang="en-US" dirty="0" smtClean="0"/>
              <a:t>Sub-classes</a:t>
            </a:r>
          </a:p>
          <a:p>
            <a:r>
              <a:rPr lang="en-US" dirty="0" smtClean="0"/>
              <a:t>Closed for modifications</a:t>
            </a:r>
          </a:p>
          <a:p>
            <a:r>
              <a:rPr lang="en-US" dirty="0" smtClean="0"/>
              <a:t>New functionality should be placed in sub-classes</a:t>
            </a:r>
            <a:endParaRPr lang="en-US" dirty="0"/>
          </a:p>
          <a:p>
            <a:pPr lvl="1"/>
            <a:r>
              <a:rPr lang="en-US" dirty="0" smtClean="0"/>
              <a:t>Overriding methods from the base class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0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segregation </a:t>
            </a:r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Many client-specific interfaces is better than one general purpose interface</a:t>
            </a:r>
          </a:p>
          <a:p>
            <a:r>
              <a:rPr lang="en-US" sz="2400" dirty="0"/>
              <a:t>Clients should not be forced to depend upon interfaces that they don't use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5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inversion </a:t>
            </a:r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Depend on abstractions, not concretions</a:t>
            </a:r>
          </a:p>
          <a:p>
            <a:pPr lvl="1"/>
            <a:r>
              <a:rPr lang="en-US" dirty="0" smtClean="0"/>
              <a:t>Abstractions = interfaces</a:t>
            </a:r>
          </a:p>
          <a:p>
            <a:pPr lvl="1"/>
            <a:r>
              <a:rPr lang="en-US" dirty="0" smtClean="0"/>
              <a:t>Concretions = classes</a:t>
            </a:r>
          </a:p>
          <a:p>
            <a:r>
              <a:rPr lang="en-US" dirty="0" smtClean="0"/>
              <a:t>Loose coupling</a:t>
            </a:r>
            <a:endParaRPr lang="en-US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483" y="2492829"/>
            <a:ext cx="4400114" cy="3124200"/>
          </a:xfrm>
        </p:spPr>
      </p:pic>
      <p:sp>
        <p:nvSpPr>
          <p:cNvPr id="6" name="Tekstfelt 5"/>
          <p:cNvSpPr txBox="1"/>
          <p:nvPr/>
        </p:nvSpPr>
        <p:spPr>
          <a:xfrm>
            <a:off x="3777343" y="5834743"/>
            <a:ext cx="7576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Robert C. Martin http://www.objectmentor.com/resources/articles/Principles_and_Patterns.pdf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5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C. Martin Design Principles and Design Patterns, 2000</a:t>
            </a:r>
          </a:p>
          <a:p>
            <a:pPr lvl="1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www.objectmentor.com/resources/articles/Principles_and_Patterns.pdf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dirty="0" err="1"/>
              <a:t>m</a:t>
            </a:r>
            <a:r>
              <a:rPr lang="en-US" dirty="0" err="1" smtClean="0"/>
              <a:t>ichas</a:t>
            </a:r>
            <a:r>
              <a:rPr lang="en-US" dirty="0" smtClean="0"/>
              <a:t> The S.O.L.I.D Object Oriented Programming (OOP) Principles, 2010</a:t>
            </a:r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www.codeproject.com/Articles/60845/The-S-O-L-I-D-Object-Oriented-Programming-OOP-Prin</a:t>
            </a:r>
            <a:endParaRPr lang="en-US" sz="1800" dirty="0" smtClean="0"/>
          </a:p>
          <a:p>
            <a:r>
              <a:rPr lang="en-US" dirty="0" smtClean="0"/>
              <a:t>Design Principles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www.oodesign.com/design-principles.html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design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30E5-F1D6-453B-99B5-02F8A45564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0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294</Words>
  <Application>Microsoft Office PowerPoint</Application>
  <PresentationFormat>Widescreen</PresentationFormat>
  <Paragraphs>65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SOLID design</vt:lpstr>
      <vt:lpstr>SOLID, what is it?</vt:lpstr>
      <vt:lpstr>SOLID, what is it used for?</vt:lpstr>
      <vt:lpstr>Single responsibility principle</vt:lpstr>
      <vt:lpstr>Open/close principle</vt:lpstr>
      <vt:lpstr>Interface segregation principle</vt:lpstr>
      <vt:lpstr>Dependency inversion principle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design</dc:title>
  <dc:creator>Anders Kristian Børjesson</dc:creator>
  <cp:lastModifiedBy>Anders Kristian Børjesson</cp:lastModifiedBy>
  <cp:revision>11</cp:revision>
  <dcterms:created xsi:type="dcterms:W3CDTF">2014-04-28T14:05:34Z</dcterms:created>
  <dcterms:modified xsi:type="dcterms:W3CDTF">2014-05-09T08:50:43Z</dcterms:modified>
</cp:coreProperties>
</file>