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25E55-7D59-4908-AC72-AD64FE59FE9C}" type="datetimeFigureOut">
              <a:rPr lang="en-US" smtClean="0"/>
              <a:t>11/15/2014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9D12D-BC1F-42F1-9A27-1513E285FE6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7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9D12D-BC1F-42F1-9A27-1513E285FE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0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2A97-D730-44A2-947D-50F5BD0F3295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7FBB-5D82-43E5-9B4F-0044B15143AC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8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C916-2589-415D-BDAE-0D4B58FBC5DF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1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9A53-C381-4669-A2F5-B6014DA79D3C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F162-45ED-4E3E-AF67-856B483DCB9D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4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3D21-6E63-4BD1-AF87-485A709D7643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2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82A0-D50B-4CE8-A0AA-4F249B024278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4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DBB1-C0EA-4A0D-A9EE-5324471DEA5B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2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256D-0025-4E5B-B136-967494D23B34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E166-6259-4CAF-AA41-C1EC131AE99F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0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DBB7-9A82-46B6-ADEC-7E2552F1B7C4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8376-DA48-4461-9136-8364064A157E}" type="datetime1">
              <a:rPr lang="en-US" smtClean="0"/>
              <a:t>11/15/2014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52D5-55CC-4C19-9FB6-9FFD9B5678E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msdn.microsoft.com/en-us/library/cc138362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 types </a:t>
            </a:r>
            <a:br>
              <a:rPr lang="en-US" dirty="0" smtClean="0"/>
            </a:br>
            <a:r>
              <a:rPr lang="en-US" dirty="0" smtClean="0"/>
              <a:t>and Value types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a very brief introduction to </a:t>
            </a:r>
            <a:r>
              <a:rPr lang="en-US" i="1" dirty="0" smtClean="0"/>
              <a:t>struct</a:t>
            </a:r>
            <a:r>
              <a:rPr lang="en-US" dirty="0" smtClean="0"/>
              <a:t> and </a:t>
            </a:r>
            <a:r>
              <a:rPr lang="en-US" i="1" dirty="0" smtClean="0"/>
              <a:t>enum</a:t>
            </a:r>
            <a:endParaRPr lang="en-US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5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types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839788" y="1513114"/>
            <a:ext cx="5157787" cy="516619"/>
          </a:xfrm>
        </p:spPr>
        <p:txBody>
          <a:bodyPr/>
          <a:lstStyle/>
          <a:p>
            <a:r>
              <a:rPr lang="en-US" dirty="0" smtClean="0"/>
              <a:t>Value types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2"/>
          </p:nvPr>
        </p:nvSpPr>
        <p:spPr>
          <a:xfrm>
            <a:off x="707571" y="2394858"/>
            <a:ext cx="5464629" cy="39614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Values</a:t>
            </a:r>
          </a:p>
          <a:p>
            <a:r>
              <a:rPr lang="en-US" dirty="0" smtClean="0"/>
              <a:t>Value types are (normally) </a:t>
            </a:r>
            <a:r>
              <a:rPr lang="en-US" i="1" dirty="0" smtClean="0"/>
              <a:t>immutable</a:t>
            </a:r>
          </a:p>
          <a:p>
            <a:pPr lvl="1"/>
            <a:r>
              <a:rPr lang="en-US" dirty="0" smtClean="0"/>
              <a:t>You cannot change the state of an object after it the object has been created</a:t>
            </a:r>
          </a:p>
          <a:p>
            <a:r>
              <a:rPr lang="en-US" dirty="0" smtClean="0"/>
              <a:t>Passing a parameter of a value type, means giving a </a:t>
            </a:r>
            <a:r>
              <a:rPr lang="en-US" b="1" i="1" dirty="0" smtClean="0"/>
              <a:t>copy</a:t>
            </a:r>
            <a:r>
              <a:rPr lang="en-US" dirty="0" smtClean="0"/>
              <a:t> to the called method.</a:t>
            </a:r>
          </a:p>
          <a:p>
            <a:r>
              <a:rPr lang="en-US" dirty="0" smtClean="0"/>
              <a:t>Some </a:t>
            </a:r>
            <a:r>
              <a:rPr lang="en-US" dirty="0"/>
              <a:t>value types</a:t>
            </a:r>
          </a:p>
          <a:p>
            <a:pPr lvl="1"/>
            <a:r>
              <a:rPr lang="en-US" dirty="0" smtClean="0"/>
              <a:t>Class System.ValueType</a:t>
            </a:r>
          </a:p>
          <a:p>
            <a:pPr lvl="2"/>
            <a:r>
              <a:rPr lang="en-US" dirty="0" smtClean="0"/>
              <a:t>Base class of all value types</a:t>
            </a:r>
          </a:p>
          <a:p>
            <a:pPr lvl="1"/>
            <a:r>
              <a:rPr lang="en-US" dirty="0" smtClean="0"/>
              <a:t>Int, bool, double, etc.</a:t>
            </a:r>
          </a:p>
          <a:p>
            <a:pPr lvl="1"/>
            <a:r>
              <a:rPr lang="en-US" dirty="0" smtClean="0"/>
              <a:t>DateTime, Point, Color</a:t>
            </a:r>
          </a:p>
          <a:p>
            <a:pPr lvl="1"/>
            <a:r>
              <a:rPr lang="en-US" dirty="0" smtClean="0"/>
              <a:t>Struct { … }</a:t>
            </a:r>
          </a:p>
          <a:p>
            <a:pPr lvl="1"/>
            <a:r>
              <a:rPr lang="en-US" dirty="0" smtClean="0"/>
              <a:t>Enum { … }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4857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Reference types</a:t>
            </a:r>
            <a:endParaRPr lang="en-US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Objects</a:t>
            </a:r>
            <a:endParaRPr lang="en-US" dirty="0"/>
          </a:p>
          <a:p>
            <a:r>
              <a:rPr lang="en-US" dirty="0" smtClean="0"/>
              <a:t>Reference types are (normally) mutable</a:t>
            </a:r>
          </a:p>
          <a:p>
            <a:r>
              <a:rPr lang="en-US" dirty="0" smtClean="0"/>
              <a:t>Passing a parameter of a reference type, means giving a </a:t>
            </a:r>
            <a:r>
              <a:rPr lang="en-US" b="1" i="1" dirty="0" smtClean="0"/>
              <a:t>reference</a:t>
            </a:r>
            <a:r>
              <a:rPr lang="en-US" dirty="0" smtClean="0"/>
              <a:t> to the called object</a:t>
            </a:r>
          </a:p>
          <a:p>
            <a:r>
              <a:rPr lang="en-US" dirty="0" smtClean="0"/>
              <a:t>Some reference types</a:t>
            </a:r>
          </a:p>
          <a:p>
            <a:pPr lvl="1"/>
            <a:r>
              <a:rPr lang="en-US" dirty="0" smtClean="0"/>
              <a:t>String (immutable!!)</a:t>
            </a:r>
          </a:p>
          <a:p>
            <a:pPr lvl="1"/>
            <a:r>
              <a:rPr lang="en-US" dirty="0" smtClean="0"/>
              <a:t>Class Something { … }</a:t>
            </a:r>
          </a:p>
          <a:p>
            <a:pPr lvl="1"/>
            <a:r>
              <a:rPr lang="en-US" dirty="0" smtClean="0"/>
              <a:t>Arrays</a:t>
            </a:r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1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Memory: Heap vs. Stack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393372"/>
            <a:ext cx="10515600" cy="49629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running program (called a process) has two sorts of memory allocated</a:t>
            </a:r>
          </a:p>
          <a:p>
            <a:pPr lvl="1"/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Stack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Object are allocated on the heap.</a:t>
            </a:r>
          </a:p>
          <a:p>
            <a:pPr lvl="1"/>
            <a:r>
              <a:rPr lang="en-US" dirty="0"/>
              <a:t>The garbage collector “cleans” the </a:t>
            </a:r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New SomeReferenceType()</a:t>
            </a:r>
          </a:p>
          <a:p>
            <a:pPr lvl="2"/>
            <a:r>
              <a:rPr lang="en-US" dirty="0" smtClean="0"/>
              <a:t>The new object is allocated on the heap</a:t>
            </a:r>
          </a:p>
          <a:p>
            <a:pPr lvl="1"/>
            <a:r>
              <a:rPr lang="en-US" dirty="0" smtClean="0"/>
              <a:t>Threads share the heap</a:t>
            </a:r>
          </a:p>
          <a:p>
            <a:pPr lvl="2"/>
            <a:r>
              <a:rPr lang="en-US" dirty="0" smtClean="0"/>
              <a:t>References to the object on the heap</a:t>
            </a:r>
            <a:endParaRPr lang="en-US" dirty="0"/>
          </a:p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For every </a:t>
            </a:r>
            <a:r>
              <a:rPr lang="en-US" i="1" dirty="0" smtClean="0"/>
              <a:t>method call </a:t>
            </a:r>
            <a:r>
              <a:rPr lang="en-US" dirty="0" smtClean="0"/>
              <a:t>data is </a:t>
            </a:r>
            <a:r>
              <a:rPr lang="en-US" i="1" dirty="0" smtClean="0"/>
              <a:t>pushed</a:t>
            </a:r>
            <a:r>
              <a:rPr lang="en-US" dirty="0" smtClean="0"/>
              <a:t> on the stack</a:t>
            </a:r>
          </a:p>
          <a:p>
            <a:pPr lvl="1"/>
            <a:r>
              <a:rPr lang="en-US" dirty="0" smtClean="0"/>
              <a:t>For every </a:t>
            </a:r>
            <a:r>
              <a:rPr lang="en-US" i="1" dirty="0" smtClean="0"/>
              <a:t>return</a:t>
            </a:r>
            <a:r>
              <a:rPr lang="en-US" dirty="0" smtClean="0"/>
              <a:t> data is </a:t>
            </a:r>
            <a:r>
              <a:rPr lang="en-US" i="1" dirty="0" smtClean="0"/>
              <a:t>popped</a:t>
            </a:r>
            <a:r>
              <a:rPr lang="en-US" dirty="0" smtClean="0"/>
              <a:t> of the stack</a:t>
            </a:r>
          </a:p>
          <a:p>
            <a:pPr lvl="1"/>
            <a:r>
              <a:rPr lang="en-US" dirty="0" smtClean="0"/>
              <a:t>Data: parameters + local variables</a:t>
            </a:r>
          </a:p>
          <a:p>
            <a:pPr lvl="1"/>
            <a:r>
              <a:rPr lang="en-US" dirty="0" smtClean="0"/>
              <a:t>New SomeValueType()</a:t>
            </a:r>
          </a:p>
          <a:p>
            <a:pPr lvl="2"/>
            <a:r>
              <a:rPr lang="en-US" dirty="0" smtClean="0"/>
              <a:t>The value is allocated on the stack</a:t>
            </a:r>
          </a:p>
          <a:p>
            <a:pPr lvl="1"/>
            <a:r>
              <a:rPr lang="en-US" dirty="0" smtClean="0"/>
              <a:t>Threads do not share stack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7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a class, but simpler</a:t>
            </a:r>
          </a:p>
          <a:p>
            <a:pPr lvl="1"/>
            <a:r>
              <a:rPr lang="en-US" dirty="0" smtClean="0"/>
              <a:t>No inheritance etc.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smtClean="0"/>
              <a:t>Pair { </a:t>
            </a:r>
            <a:r>
              <a:rPr lang="en-US" dirty="0" smtClean="0"/>
              <a:t>…. }</a:t>
            </a:r>
          </a:p>
          <a:p>
            <a:r>
              <a:rPr lang="en-US" dirty="0" smtClean="0"/>
              <a:t>Value type</a:t>
            </a:r>
          </a:p>
          <a:p>
            <a:pPr lvl="1"/>
            <a:r>
              <a:rPr lang="en-US" dirty="0" smtClean="0"/>
              <a:t>Values are allocated on the stack, not the heap</a:t>
            </a:r>
          </a:p>
          <a:p>
            <a:r>
              <a:rPr lang="en-US" dirty="0" smtClean="0"/>
              <a:t>Some struct types from the C# API</a:t>
            </a:r>
          </a:p>
          <a:p>
            <a:pPr lvl="1"/>
            <a:r>
              <a:rPr lang="en-US" dirty="0" smtClean="0"/>
              <a:t>System.DateTime</a:t>
            </a:r>
          </a:p>
          <a:p>
            <a:pPr lvl="1"/>
            <a:r>
              <a:rPr lang="en-US" dirty="0" err="1" smtClean="0"/>
              <a:t>System.Windows.Point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StructVsClass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6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Enums</a:t>
            </a:r>
            <a:r>
              <a:rPr lang="en-US" dirty="0" smtClean="0"/>
              <a:t> is a set </a:t>
            </a:r>
            <a:r>
              <a:rPr lang="en-US" dirty="0" smtClean="0"/>
              <a:t>of constant values</a:t>
            </a:r>
          </a:p>
          <a:p>
            <a:r>
              <a:rPr lang="en-US" dirty="0" smtClean="0"/>
              <a:t>Example declaration: </a:t>
            </a:r>
            <a:r>
              <a:rPr lang="en-US" dirty="0"/>
              <a:t>e</a:t>
            </a:r>
            <a:r>
              <a:rPr lang="en-US" dirty="0" smtClean="0"/>
              <a:t>num Color { Red, Green, Blue };</a:t>
            </a:r>
          </a:p>
          <a:p>
            <a:pPr lvl="1"/>
            <a:r>
              <a:rPr lang="en-US" dirty="0" smtClean="0"/>
              <a:t>Color is a type with only 3 legal values</a:t>
            </a:r>
          </a:p>
          <a:p>
            <a:r>
              <a:rPr lang="en-US" dirty="0" smtClean="0"/>
              <a:t>Example usage: Color MyColor = Color.Blue;</a:t>
            </a:r>
          </a:p>
          <a:p>
            <a:r>
              <a:rPr lang="en-US" dirty="0" smtClean="0"/>
              <a:t>Enum types extends the System.Enum type</a:t>
            </a:r>
          </a:p>
          <a:p>
            <a:r>
              <a:rPr lang="en-US" dirty="0" smtClean="0"/>
              <a:t>Some enum types from the C# API</a:t>
            </a:r>
          </a:p>
          <a:p>
            <a:pPr lvl="1"/>
            <a:r>
              <a:rPr lang="en-US" dirty="0" smtClean="0"/>
              <a:t>System.DayOfWeek</a:t>
            </a:r>
          </a:p>
          <a:p>
            <a:pPr lvl="2"/>
            <a:r>
              <a:rPr lang="en-US" dirty="0" smtClean="0"/>
              <a:t>Monday, Tuesday, …</a:t>
            </a:r>
          </a:p>
          <a:p>
            <a:pPr lvl="1"/>
            <a:r>
              <a:rPr lang="en-US" dirty="0" err="1" smtClean="0"/>
              <a:t>System.StringComparison</a:t>
            </a:r>
            <a:endParaRPr lang="en-US" dirty="0" smtClean="0"/>
          </a:p>
          <a:p>
            <a:pPr lvl="2"/>
            <a:r>
              <a:rPr lang="en-US" dirty="0" smtClean="0"/>
              <a:t>Different ways to compare strings: culture, ignore case, etc.</a:t>
            </a:r>
          </a:p>
          <a:p>
            <a:pPr lvl="1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6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Enums + switch statement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Enums are really integers</a:t>
            </a:r>
          </a:p>
          <a:p>
            <a:pPr lvl="1"/>
            <a:r>
              <a:rPr lang="en-US" dirty="0"/>
              <a:t>Red = 0, Green = 1, Blue = 2</a:t>
            </a:r>
          </a:p>
          <a:p>
            <a:pPr lvl="1"/>
            <a:r>
              <a:rPr lang="en-US" dirty="0"/>
              <a:t>However, only 3 values are legal</a:t>
            </a:r>
          </a:p>
          <a:p>
            <a:r>
              <a:rPr lang="en-US" dirty="0" smtClean="0"/>
              <a:t>Enum types are often used in switch statements</a:t>
            </a:r>
          </a:p>
          <a:p>
            <a:r>
              <a:rPr lang="en-US" dirty="0" smtClean="0"/>
              <a:t>Color MyColor = …</a:t>
            </a:r>
          </a:p>
          <a:p>
            <a:r>
              <a:rPr lang="en-US" dirty="0" smtClean="0"/>
              <a:t>Switch (MyColor) {</a:t>
            </a:r>
          </a:p>
          <a:p>
            <a:r>
              <a:rPr lang="en-US" dirty="0"/>
              <a:t> </a:t>
            </a:r>
            <a:r>
              <a:rPr lang="en-US" dirty="0" smtClean="0"/>
              <a:t> case Color.Blue: … break;</a:t>
            </a:r>
          </a:p>
          <a:p>
            <a:r>
              <a:rPr lang="en-US" dirty="0"/>
              <a:t> </a:t>
            </a:r>
            <a:r>
              <a:rPr lang="en-US" dirty="0" smtClean="0"/>
              <a:t> case Color.Red: … break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7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MSDN Structs (C# Programming Guide)</a:t>
            </a:r>
          </a:p>
          <a:p>
            <a:pPr lvl="1"/>
            <a:r>
              <a:rPr lang="en-US" dirty="0"/>
              <a:t>http://msdn.microsoft.com/en-us/library/saxz13w4.aspx</a:t>
            </a:r>
          </a:p>
          <a:p>
            <a:r>
              <a:rPr lang="en-US" dirty="0"/>
              <a:t>Bart De Smet: C# 5.0 Unleashed, Sams 2013</a:t>
            </a:r>
          </a:p>
          <a:p>
            <a:pPr lvl="1"/>
            <a:r>
              <a:rPr lang="en-US" dirty="0" smtClean="0"/>
              <a:t>Chapter 9 Introducing Types</a:t>
            </a:r>
          </a:p>
          <a:p>
            <a:pPr lvl="2"/>
            <a:r>
              <a:rPr lang="en-US" dirty="0" smtClean="0"/>
              <a:t>Classes Versus Structs, page 466-486</a:t>
            </a:r>
          </a:p>
          <a:p>
            <a:r>
              <a:rPr lang="en-US" dirty="0" smtClean="0"/>
              <a:t>MSDN Enumeration Types (C# Programming Guide)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msdn.microsoft.com/en-us/library/cc138362.aspx</a:t>
            </a:r>
            <a:endParaRPr lang="en-US" dirty="0" smtClean="0"/>
          </a:p>
          <a:p>
            <a:r>
              <a:rPr lang="en-US" dirty="0"/>
              <a:t>Bart De Smet: C# 5.0 Unleashed, Sams 2013</a:t>
            </a:r>
          </a:p>
          <a:p>
            <a:pPr lvl="1"/>
            <a:r>
              <a:rPr lang="en-US" dirty="0"/>
              <a:t>Chapter 11 Fields, Properties, and Indexers</a:t>
            </a:r>
          </a:p>
          <a:p>
            <a:pPr lvl="2"/>
            <a:r>
              <a:rPr lang="en-US" dirty="0"/>
              <a:t>An Intermezzo About Enums, page 563-574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 types and Value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2D5-55CC-4C19-9FB6-9FFD9B5678E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008" y="2696482"/>
            <a:ext cx="1723984" cy="18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2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515</Words>
  <Application>Microsoft Office PowerPoint</Application>
  <PresentationFormat>Widescreen</PresentationFormat>
  <Paragraphs>98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References types  and Value types</vt:lpstr>
      <vt:lpstr>Value types</vt:lpstr>
      <vt:lpstr>Memory: Heap vs. Stack</vt:lpstr>
      <vt:lpstr>Struct</vt:lpstr>
      <vt:lpstr>Enums</vt:lpstr>
      <vt:lpstr>Enums + switch statement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References types and Value types</dc:title>
  <dc:creator>Anders Kristian Børjesson</dc:creator>
  <cp:lastModifiedBy>Anders Kristian Børjesson</cp:lastModifiedBy>
  <cp:revision>17</cp:revision>
  <dcterms:created xsi:type="dcterms:W3CDTF">2014-03-12T07:32:10Z</dcterms:created>
  <dcterms:modified xsi:type="dcterms:W3CDTF">2014-11-15T17:17:09Z</dcterms:modified>
</cp:coreProperties>
</file>