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84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307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89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945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799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58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250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544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232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931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785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37E86-FF1C-4C66-992E-EEC4AA72BFD2}" type="datetimeFigureOut">
              <a:rPr lang="da-DK" smtClean="0"/>
              <a:t>04-02-2016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ACEA-9C92-4138-A414-8952604AA2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63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Concurrent TCP servers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962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idea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client = 1 task. </a:t>
            </a:r>
          </a:p>
          <a:p>
            <a:r>
              <a:rPr lang="en-US" dirty="0" smtClean="0"/>
              <a:t>The task is alive as long until the connection is closed</a:t>
            </a:r>
          </a:p>
          <a:p>
            <a:r>
              <a:rPr lang="en-US" dirty="0" smtClean="0"/>
              <a:t>The task closes the connection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711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make servers concurrent?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One server can service several clients at the same time.</a:t>
            </a:r>
          </a:p>
          <a:p>
            <a:pPr lvl="1"/>
            <a:r>
              <a:rPr lang="en-US" dirty="0" smtClean="0"/>
              <a:t>One client does not have to wait for another client to finish…</a:t>
            </a:r>
          </a:p>
          <a:p>
            <a:r>
              <a:rPr lang="en-US" dirty="0" smtClean="0"/>
              <a:t>No waiting for I/O</a:t>
            </a:r>
          </a:p>
          <a:p>
            <a:pPr lvl="1"/>
            <a:r>
              <a:rPr lang="en-US" dirty="0" smtClean="0"/>
              <a:t>Some servers (like HTTP and file servers) read files.</a:t>
            </a:r>
          </a:p>
          <a:p>
            <a:pPr lvl="1"/>
            <a:r>
              <a:rPr lang="en-US" dirty="0" smtClean="0"/>
              <a:t>Reading a file takes a lot of time (compared to other operations)</a:t>
            </a:r>
          </a:p>
          <a:p>
            <a:r>
              <a:rPr lang="en-US" dirty="0" smtClean="0"/>
              <a:t>Robustness 1</a:t>
            </a:r>
          </a:p>
          <a:p>
            <a:pPr lvl="1"/>
            <a:r>
              <a:rPr lang="en-US" dirty="0" smtClean="0"/>
              <a:t>One buggy/evil (or just slow) client cannot “take over” the server</a:t>
            </a:r>
          </a:p>
          <a:p>
            <a:pPr lvl="1"/>
            <a:r>
              <a:rPr lang="en-US" dirty="0" smtClean="0"/>
              <a:t>Example: The client makes a connection, but never sends a request</a:t>
            </a:r>
          </a:p>
          <a:p>
            <a:r>
              <a:rPr lang="en-US" dirty="0" smtClean="0"/>
              <a:t>Robustness 2</a:t>
            </a:r>
          </a:p>
          <a:p>
            <a:pPr lvl="1"/>
            <a:r>
              <a:rPr lang="en-US" dirty="0" smtClean="0"/>
              <a:t>An error in the handling of a client, does not affect the handling of other </a:t>
            </a:r>
            <a:r>
              <a:rPr lang="en-US" dirty="0" smtClean="0"/>
              <a:t>clients</a:t>
            </a:r>
            <a:r>
              <a:rPr lang="en-US" dirty="0" smtClean="0"/>
              <a:t>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223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TCP servers: C# task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Server = New TcpListener(host, port)</a:t>
            </a:r>
          </a:p>
          <a:p>
            <a:r>
              <a:rPr lang="en-US" i="1" dirty="0" smtClean="0"/>
              <a:t>Server.Start();</a:t>
            </a:r>
          </a:p>
          <a:p>
            <a:r>
              <a:rPr lang="en-US" i="1" dirty="0" smtClean="0"/>
              <a:t>While (true)</a:t>
            </a:r>
          </a:p>
          <a:p>
            <a:pPr lvl="1"/>
            <a:r>
              <a:rPr lang="en-US" i="1" dirty="0" smtClean="0"/>
              <a:t>Client = server.AcceptTcpClient();</a:t>
            </a:r>
          </a:p>
          <a:p>
            <a:pPr lvl="1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Task.Run(</a:t>
            </a:r>
            <a:r>
              <a:rPr lang="en-US" i="1" dirty="0" smtClean="0"/>
              <a:t>() =&gt; DoIt(client)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i="1" dirty="0" smtClean="0"/>
              <a:t>;</a:t>
            </a:r>
          </a:p>
          <a:p>
            <a:pPr lvl="1"/>
            <a:endParaRPr lang="en-US" dirty="0"/>
          </a:p>
          <a:p>
            <a:r>
              <a:rPr lang="en-US" dirty="0" err="1" smtClean="0"/>
              <a:t>DoIt</a:t>
            </a:r>
            <a:r>
              <a:rPr lang="en-US" dirty="0" smtClean="0"/>
              <a:t>(client) gives service to </a:t>
            </a:r>
            <a:r>
              <a:rPr lang="en-US" i="1" dirty="0" smtClean="0"/>
              <a:t>this</a:t>
            </a:r>
            <a:r>
              <a:rPr lang="en-US" dirty="0" smtClean="0"/>
              <a:t> client.</a:t>
            </a:r>
          </a:p>
        </p:txBody>
      </p:sp>
    </p:spTree>
    <p:extLst>
      <p:ext uri="{BB962C8B-B14F-4D97-AF65-F5344CB8AC3E}">
        <p14:creationId xmlns:p14="http://schemas.microsoft.com/office/powerpoint/2010/main" val="1876236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TCP servers: C# helper class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</a:t>
            </a:r>
            <a:r>
              <a:rPr lang="en-US" dirty="0" err="1" smtClean="0"/>
              <a:t>Task.Run</a:t>
            </a:r>
            <a:r>
              <a:rPr lang="en-US" dirty="0" smtClean="0"/>
              <a:t>(…) is to simple …</a:t>
            </a:r>
          </a:p>
          <a:p>
            <a:r>
              <a:rPr lang="en-US" dirty="0" smtClean="0"/>
              <a:t>Make a helper class to handle the request</a:t>
            </a:r>
          </a:p>
          <a:p>
            <a:pPr lvl="1"/>
            <a:r>
              <a:rPr lang="en-US" dirty="0" err="1" smtClean="0"/>
              <a:t>DoIt</a:t>
            </a:r>
            <a:r>
              <a:rPr lang="en-US" dirty="0" smtClean="0"/>
              <a:t>() is implemented in the helper class</a:t>
            </a:r>
          </a:p>
          <a:p>
            <a:pPr lvl="1"/>
            <a:r>
              <a:rPr lang="en-US" dirty="0" smtClean="0"/>
              <a:t>Parameters are handed to the helper class through its constructor</a:t>
            </a:r>
          </a:p>
          <a:p>
            <a:r>
              <a:rPr lang="en-US" i="1" dirty="0" smtClean="0"/>
              <a:t>Server = New </a:t>
            </a:r>
            <a:r>
              <a:rPr lang="en-US" i="1" dirty="0" err="1" smtClean="0"/>
              <a:t>TcpListener</a:t>
            </a:r>
            <a:r>
              <a:rPr lang="en-US" i="1" dirty="0" smtClean="0"/>
              <a:t>(host, port)</a:t>
            </a:r>
          </a:p>
          <a:p>
            <a:r>
              <a:rPr lang="en-US" i="1" dirty="0" err="1" smtClean="0"/>
              <a:t>Server.Start</a:t>
            </a:r>
            <a:r>
              <a:rPr lang="en-US" i="1" dirty="0" smtClean="0"/>
              <a:t>();</a:t>
            </a:r>
          </a:p>
          <a:p>
            <a:r>
              <a:rPr lang="en-US" i="1" dirty="0" smtClean="0"/>
              <a:t>While (true)</a:t>
            </a:r>
          </a:p>
          <a:p>
            <a:pPr lvl="1"/>
            <a:r>
              <a:rPr lang="en-US" i="1" dirty="0" smtClean="0"/>
              <a:t>Client = </a:t>
            </a:r>
            <a:r>
              <a:rPr lang="en-US" i="1" dirty="0" err="1" smtClean="0"/>
              <a:t>server.AcceptTcpClient</a:t>
            </a:r>
            <a:r>
              <a:rPr lang="en-US" i="1" dirty="0" smtClean="0"/>
              <a:t>();</a:t>
            </a:r>
          </a:p>
          <a:p>
            <a:pPr lvl="1"/>
            <a:r>
              <a:rPr lang="en-US" i="1" dirty="0" smtClean="0"/>
              <a:t>Helper </a:t>
            </a:r>
            <a:r>
              <a:rPr lang="en-US" i="1" dirty="0" err="1" smtClean="0"/>
              <a:t>helper</a:t>
            </a:r>
            <a:r>
              <a:rPr lang="en-US" i="1" dirty="0" smtClean="0"/>
              <a:t> = new Helper(client, other parameters);</a:t>
            </a:r>
          </a:p>
          <a:p>
            <a:pPr lvl="1"/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Task.Run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i="1" dirty="0" smtClean="0"/>
              <a:t>() =&gt; </a:t>
            </a:r>
            <a:r>
              <a:rPr lang="en-US" i="1" dirty="0" err="1" smtClean="0"/>
              <a:t>helper.DoIt</a:t>
            </a:r>
            <a:r>
              <a:rPr lang="en-US" i="1" dirty="0" smtClean="0"/>
              <a:t>()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i="1" dirty="0" smtClean="0"/>
              <a:t>;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918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247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Concurrent TCP servers</vt:lpstr>
      <vt:lpstr>The basic idea</vt:lpstr>
      <vt:lpstr>Why make servers concurrent?</vt:lpstr>
      <vt:lpstr>Concurrent TCP servers: C# task</vt:lpstr>
      <vt:lpstr>Concurrent TCP servers: C# helper class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servers</dc:title>
  <dc:creator>Anders Børjesson</dc:creator>
  <cp:lastModifiedBy>Anders Børjesson</cp:lastModifiedBy>
  <cp:revision>6</cp:revision>
  <dcterms:created xsi:type="dcterms:W3CDTF">2015-09-01T19:09:14Z</dcterms:created>
  <dcterms:modified xsi:type="dcterms:W3CDTF">2016-02-04T13:44:33Z</dcterms:modified>
</cp:coreProperties>
</file>