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2F6B-5993-432D-AF24-A96241EFD109}" type="datetimeFigureOut">
              <a:rPr lang="da-DK" smtClean="0"/>
              <a:t>08-02-2016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23FB-6463-4451-A9F3-BE7BF868FC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439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2F6B-5993-432D-AF24-A96241EFD109}" type="datetimeFigureOut">
              <a:rPr lang="da-DK" smtClean="0"/>
              <a:t>08-02-2016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23FB-6463-4451-A9F3-BE7BF868FC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2595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2F6B-5993-432D-AF24-A96241EFD109}" type="datetimeFigureOut">
              <a:rPr lang="da-DK" smtClean="0"/>
              <a:t>08-02-2016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23FB-6463-4451-A9F3-BE7BF868FC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719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2F6B-5993-432D-AF24-A96241EFD109}" type="datetimeFigureOut">
              <a:rPr lang="da-DK" smtClean="0"/>
              <a:t>08-02-2016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23FB-6463-4451-A9F3-BE7BF868FC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997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2F6B-5993-432D-AF24-A96241EFD109}" type="datetimeFigureOut">
              <a:rPr lang="da-DK" smtClean="0"/>
              <a:t>08-02-2016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23FB-6463-4451-A9F3-BE7BF868FC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159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2F6B-5993-432D-AF24-A96241EFD109}" type="datetimeFigureOut">
              <a:rPr lang="da-DK" smtClean="0"/>
              <a:t>08-02-2016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23FB-6463-4451-A9F3-BE7BF868FC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774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2F6B-5993-432D-AF24-A96241EFD109}" type="datetimeFigureOut">
              <a:rPr lang="da-DK" smtClean="0"/>
              <a:t>08-02-2016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23FB-6463-4451-A9F3-BE7BF868FC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230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2F6B-5993-432D-AF24-A96241EFD109}" type="datetimeFigureOut">
              <a:rPr lang="da-DK" smtClean="0"/>
              <a:t>08-02-2016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23FB-6463-4451-A9F3-BE7BF868FC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367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2F6B-5993-432D-AF24-A96241EFD109}" type="datetimeFigureOut">
              <a:rPr lang="da-DK" smtClean="0"/>
              <a:t>08-02-2016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23FB-6463-4451-A9F3-BE7BF868FC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079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2F6B-5993-432D-AF24-A96241EFD109}" type="datetimeFigureOut">
              <a:rPr lang="da-DK" smtClean="0"/>
              <a:t>08-02-2016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23FB-6463-4451-A9F3-BE7BF868FC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127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2F6B-5993-432D-AF24-A96241EFD109}" type="datetimeFigureOut">
              <a:rPr lang="da-DK" smtClean="0"/>
              <a:t>08-02-2016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23FB-6463-4451-A9F3-BE7BF868FC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4571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B2F6B-5993-432D-AF24-A96241EFD109}" type="datetimeFigureOut">
              <a:rPr lang="da-DK" smtClean="0"/>
              <a:t>08-02-2016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D23FB-6463-4451-A9F3-BE7BF868FC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0115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 smtClean="0"/>
              <a:t>Testing</a:t>
            </a:r>
            <a:r>
              <a:rPr lang="da-DK" dirty="0" smtClean="0"/>
              <a:t> servers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9643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Testing</a:t>
            </a:r>
            <a:r>
              <a:rPr lang="da-DK" dirty="0" smtClean="0"/>
              <a:t> a server: The </a:t>
            </a:r>
            <a:r>
              <a:rPr lang="da-DK" dirty="0" err="1" smtClean="0"/>
              <a:t>idea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Start the server (</a:t>
            </a:r>
            <a:r>
              <a:rPr lang="da-DK" dirty="0" err="1" smtClean="0"/>
              <a:t>manually</a:t>
            </a:r>
            <a:r>
              <a:rPr lang="da-DK" dirty="0" smtClean="0"/>
              <a:t>)</a:t>
            </a:r>
          </a:p>
          <a:p>
            <a:r>
              <a:rPr lang="da-DK" dirty="0" smtClean="0"/>
              <a:t>[</a:t>
            </a:r>
            <a:r>
              <a:rPr lang="da-DK" dirty="0" err="1" smtClean="0"/>
              <a:t>TestMethod</a:t>
            </a:r>
            <a:r>
              <a:rPr lang="da-DK" dirty="0" smtClean="0"/>
              <a:t>]</a:t>
            </a:r>
          </a:p>
          <a:p>
            <a:r>
              <a:rPr lang="da-DK" dirty="0" smtClean="0"/>
              <a:t>Send a </a:t>
            </a:r>
            <a:r>
              <a:rPr lang="da-DK" dirty="0" err="1" smtClean="0"/>
              <a:t>request</a:t>
            </a:r>
            <a:r>
              <a:rPr lang="da-DK" dirty="0" smtClean="0"/>
              <a:t> to the server</a:t>
            </a:r>
          </a:p>
          <a:p>
            <a:r>
              <a:rPr lang="da-DK" dirty="0" smtClean="0"/>
              <a:t>Read the </a:t>
            </a:r>
            <a:r>
              <a:rPr lang="da-DK" dirty="0" err="1" smtClean="0"/>
              <a:t>response</a:t>
            </a:r>
            <a:r>
              <a:rPr lang="da-DK" dirty="0" smtClean="0"/>
              <a:t> from the server</a:t>
            </a:r>
          </a:p>
          <a:p>
            <a:r>
              <a:rPr lang="da-DK" dirty="0" err="1" smtClean="0"/>
              <a:t>Compare</a:t>
            </a:r>
            <a:r>
              <a:rPr lang="da-DK" dirty="0" smtClean="0"/>
              <a:t> the </a:t>
            </a:r>
            <a:r>
              <a:rPr lang="da-DK" dirty="0" err="1" smtClean="0"/>
              <a:t>response</a:t>
            </a:r>
            <a:r>
              <a:rPr lang="da-DK" dirty="0" smtClean="0"/>
              <a:t> to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expectations</a:t>
            </a:r>
            <a:endParaRPr lang="da-DK" dirty="0" smtClean="0"/>
          </a:p>
          <a:p>
            <a:pPr lvl="1"/>
            <a:r>
              <a:rPr lang="da-DK" dirty="0" err="1" smtClean="0"/>
              <a:t>Assert.AreEqual</a:t>
            </a:r>
            <a:r>
              <a:rPr lang="da-DK" dirty="0" smtClean="0"/>
              <a:t>(</a:t>
            </a:r>
            <a:r>
              <a:rPr lang="da-DK" dirty="0" err="1" smtClean="0"/>
              <a:t>expected</a:t>
            </a:r>
            <a:r>
              <a:rPr lang="da-DK" dirty="0" smtClean="0"/>
              <a:t>, </a:t>
            </a:r>
            <a:r>
              <a:rPr lang="da-DK" dirty="0" err="1" smtClean="0"/>
              <a:t>response</a:t>
            </a:r>
            <a:r>
              <a:rPr lang="da-DK" dirty="0" smtClean="0"/>
              <a:t>)</a:t>
            </a:r>
          </a:p>
          <a:p>
            <a:r>
              <a:rPr lang="da-DK" dirty="0" smtClean="0"/>
              <a:t>Stop the server (</a:t>
            </a:r>
            <a:r>
              <a:rPr lang="da-DK" dirty="0" err="1" smtClean="0"/>
              <a:t>manually</a:t>
            </a:r>
            <a:r>
              <a:rPr lang="da-DK" dirty="0" smtClean="0"/>
              <a:t>)</a:t>
            </a:r>
          </a:p>
          <a:p>
            <a:r>
              <a:rPr lang="da-DK" dirty="0" err="1" smtClean="0"/>
              <a:t>Example</a:t>
            </a:r>
            <a:r>
              <a:rPr lang="da-DK" dirty="0" smtClean="0"/>
              <a:t>: </a:t>
            </a:r>
            <a:r>
              <a:rPr lang="da-DK" dirty="0" err="1" smtClean="0"/>
              <a:t>EchoTcpServer</a:t>
            </a:r>
            <a:endParaRPr lang="da-DK" dirty="0" smtClean="0"/>
          </a:p>
          <a:p>
            <a:r>
              <a:rPr lang="da-DK" dirty="0" smtClean="0"/>
              <a:t>Note: </a:t>
            </a:r>
            <a:r>
              <a:rPr lang="da-DK" dirty="0" err="1" smtClean="0"/>
              <a:t>Although</a:t>
            </a:r>
            <a:r>
              <a:rPr lang="da-DK" dirty="0" smtClean="0"/>
              <a:t> </a:t>
            </a: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use</a:t>
            </a:r>
            <a:r>
              <a:rPr lang="da-DK" dirty="0" smtClean="0"/>
              <a:t> a Unit test </a:t>
            </a:r>
            <a:r>
              <a:rPr lang="da-DK" dirty="0" err="1" smtClean="0"/>
              <a:t>tool</a:t>
            </a:r>
            <a:r>
              <a:rPr lang="da-DK" dirty="0" smtClean="0"/>
              <a:t> </a:t>
            </a:r>
            <a:r>
              <a:rPr lang="da-DK" dirty="0" err="1" smtClean="0"/>
              <a:t>this</a:t>
            </a:r>
            <a:r>
              <a:rPr lang="da-DK" dirty="0" smtClean="0"/>
              <a:t> is not unit </a:t>
            </a:r>
            <a:r>
              <a:rPr lang="da-DK" dirty="0" err="1" smtClean="0"/>
              <a:t>testing</a:t>
            </a:r>
            <a:r>
              <a:rPr lang="da-DK" dirty="0" smtClean="0"/>
              <a:t>. It is integration </a:t>
            </a:r>
            <a:r>
              <a:rPr lang="da-DK" dirty="0" err="1" smtClean="0"/>
              <a:t>testing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50914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Start and stop the server </a:t>
            </a:r>
            <a:r>
              <a:rPr lang="da-DK" dirty="0" err="1" smtClean="0"/>
              <a:t>automatically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The test </a:t>
            </a:r>
            <a:r>
              <a:rPr lang="da-DK" dirty="0" err="1" smtClean="0"/>
              <a:t>should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able</a:t>
            </a:r>
            <a:r>
              <a:rPr lang="da-DK" dirty="0" smtClean="0"/>
              <a:t> to start and </a:t>
            </a:r>
            <a:r>
              <a:rPr lang="da-DK" dirty="0" err="1" smtClean="0"/>
              <a:t>later</a:t>
            </a:r>
            <a:r>
              <a:rPr lang="da-DK" dirty="0" smtClean="0"/>
              <a:t> stop the server </a:t>
            </a:r>
            <a:r>
              <a:rPr lang="da-DK" dirty="0" err="1" smtClean="0"/>
              <a:t>automatically</a:t>
            </a:r>
            <a:endParaRPr lang="da-DK" dirty="0" smtClean="0"/>
          </a:p>
          <a:p>
            <a:r>
              <a:rPr lang="da-DK" dirty="0" smtClean="0"/>
              <a:t>The server </a:t>
            </a:r>
            <a:r>
              <a:rPr lang="da-DK" dirty="0" err="1" smtClean="0"/>
              <a:t>should</a:t>
            </a:r>
            <a:r>
              <a:rPr lang="da-DK" dirty="0" smtClean="0"/>
              <a:t> have </a:t>
            </a:r>
            <a:r>
              <a:rPr lang="da-DK" dirty="0" err="1" smtClean="0"/>
              <a:t>methods</a:t>
            </a:r>
            <a:r>
              <a:rPr lang="da-DK" dirty="0" smtClean="0"/>
              <a:t> Start() and Stop()</a:t>
            </a:r>
            <a:endParaRPr lang="da-DK" dirty="0"/>
          </a:p>
          <a:p>
            <a:r>
              <a:rPr lang="en-US" dirty="0" smtClean="0"/>
              <a:t>[</a:t>
            </a:r>
            <a:r>
              <a:rPr lang="en-US" dirty="0" err="1" smtClean="0"/>
              <a:t>ClassInitialize</a:t>
            </a:r>
            <a:r>
              <a:rPr lang="en-US" dirty="0" smtClean="0"/>
              <a:t>] </a:t>
            </a:r>
          </a:p>
          <a:p>
            <a:pPr lvl="1"/>
            <a:r>
              <a:rPr lang="en-US" dirty="0" smtClean="0"/>
              <a:t>executed once - before the first [</a:t>
            </a:r>
            <a:r>
              <a:rPr lang="en-US" dirty="0" err="1" smtClean="0"/>
              <a:t>TestMethod</a:t>
            </a:r>
            <a:r>
              <a:rPr lang="en-US" dirty="0" smtClean="0"/>
              <a:t>]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ClassCleanup</a:t>
            </a:r>
            <a:r>
              <a:rPr lang="en-US" dirty="0" smtClean="0"/>
              <a:t>] </a:t>
            </a:r>
          </a:p>
          <a:p>
            <a:pPr lvl="1"/>
            <a:r>
              <a:rPr lang="en-US" dirty="0" smtClean="0"/>
              <a:t>Executed once - after the last [</a:t>
            </a:r>
            <a:r>
              <a:rPr lang="en-US" dirty="0" err="1" smtClean="0"/>
              <a:t>TestMethod</a:t>
            </a:r>
            <a:r>
              <a:rPr lang="en-US" dirty="0" smtClean="0"/>
              <a:t>]</a:t>
            </a:r>
          </a:p>
          <a:p>
            <a:r>
              <a:rPr lang="en-US" dirty="0" smtClean="0"/>
              <a:t>Example: </a:t>
            </a:r>
            <a:r>
              <a:rPr lang="en-US" smtClean="0"/>
              <a:t>EchoTcpServer</a:t>
            </a:r>
            <a:endParaRPr lang="en-US" dirty="0" smtClean="0"/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0439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Start and stop the server from the test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/>
              <a:t>private const int Port = 14593;</a:t>
            </a:r>
          </a:p>
          <a:p>
            <a:pPr marL="0" indent="0">
              <a:buNone/>
            </a:pPr>
            <a:r>
              <a:rPr lang="da-DK" dirty="0" smtClean="0"/>
              <a:t>private </a:t>
            </a:r>
            <a:r>
              <a:rPr lang="da-DK" dirty="0" err="1"/>
              <a:t>static</a:t>
            </a:r>
            <a:r>
              <a:rPr lang="da-DK" dirty="0"/>
              <a:t> </a:t>
            </a:r>
            <a:r>
              <a:rPr lang="da-DK" dirty="0" err="1"/>
              <a:t>EchoServer</a:t>
            </a:r>
            <a:r>
              <a:rPr lang="da-DK" dirty="0"/>
              <a:t> _server;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[</a:t>
            </a:r>
            <a:r>
              <a:rPr lang="da-DK" dirty="0" err="1"/>
              <a:t>ClassInitialize</a:t>
            </a:r>
            <a:r>
              <a:rPr lang="da-DK" dirty="0"/>
              <a:t>]</a:t>
            </a:r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/>
              <a:t>static void </a:t>
            </a:r>
            <a:r>
              <a:rPr lang="en-US" dirty="0" err="1"/>
              <a:t>TestStart</a:t>
            </a:r>
            <a:r>
              <a:rPr lang="en-US" dirty="0"/>
              <a:t>(</a:t>
            </a:r>
            <a:r>
              <a:rPr lang="en-US" dirty="0" err="1"/>
              <a:t>TestContext</a:t>
            </a:r>
            <a:r>
              <a:rPr lang="en-US" dirty="0"/>
              <a:t> context)</a:t>
            </a:r>
          </a:p>
          <a:p>
            <a:pPr marL="0" indent="0">
              <a:buNone/>
            </a:pPr>
            <a:r>
              <a:rPr lang="da-DK" dirty="0" smtClean="0"/>
              <a:t>{</a:t>
            </a:r>
            <a:endParaRPr lang="da-DK" dirty="0"/>
          </a:p>
          <a:p>
            <a:pPr marL="0" indent="0">
              <a:buNone/>
            </a:pPr>
            <a:r>
              <a:rPr lang="da-DK" dirty="0" smtClean="0"/>
              <a:t>        </a:t>
            </a:r>
            <a:r>
              <a:rPr lang="da-DK" dirty="0"/>
              <a:t>_server = new </a:t>
            </a:r>
            <a:r>
              <a:rPr lang="da-DK" dirty="0" err="1"/>
              <a:t>EchoServer</a:t>
            </a:r>
            <a:r>
              <a:rPr lang="da-DK" dirty="0"/>
              <a:t>(Port);</a:t>
            </a:r>
          </a:p>
          <a:p>
            <a:pPr marL="0" indent="0">
              <a:buNone/>
            </a:pPr>
            <a:r>
              <a:rPr lang="da-DK" dirty="0" smtClean="0"/>
              <a:t>        </a:t>
            </a:r>
            <a:r>
              <a:rPr lang="da-DK" dirty="0" err="1"/>
              <a:t>Task.Run</a:t>
            </a:r>
            <a:r>
              <a:rPr lang="da-DK" dirty="0"/>
              <a:t>(() =&gt; _</a:t>
            </a:r>
            <a:r>
              <a:rPr lang="da-DK" dirty="0" err="1"/>
              <a:t>server.Start</a:t>
            </a:r>
            <a:r>
              <a:rPr lang="da-DK" dirty="0"/>
              <a:t>());</a:t>
            </a:r>
          </a:p>
          <a:p>
            <a:pPr marL="0" indent="0">
              <a:buNone/>
            </a:pPr>
            <a:r>
              <a:rPr lang="da-DK" dirty="0" smtClean="0"/>
              <a:t>}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        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a-DK" dirty="0" smtClean="0"/>
              <a:t>[</a:t>
            </a:r>
            <a:r>
              <a:rPr lang="da-DK" dirty="0" err="1" smtClean="0"/>
              <a:t>ClassCleanup</a:t>
            </a:r>
            <a:r>
              <a:rPr lang="da-DK" dirty="0" smtClean="0"/>
              <a:t>]</a:t>
            </a:r>
          </a:p>
          <a:p>
            <a:pPr marL="0" indent="0">
              <a:buNone/>
            </a:pPr>
            <a:r>
              <a:rPr lang="da-DK" dirty="0" smtClean="0"/>
              <a:t> public </a:t>
            </a:r>
            <a:r>
              <a:rPr lang="da-DK" dirty="0" err="1" smtClean="0"/>
              <a:t>static</a:t>
            </a:r>
            <a:r>
              <a:rPr lang="da-DK" dirty="0" smtClean="0"/>
              <a:t> </a:t>
            </a:r>
            <a:r>
              <a:rPr lang="da-DK" dirty="0" err="1" smtClean="0"/>
              <a:t>void</a:t>
            </a:r>
            <a:r>
              <a:rPr lang="da-DK" dirty="0" smtClean="0"/>
              <a:t> </a:t>
            </a:r>
            <a:r>
              <a:rPr lang="da-DK" dirty="0" err="1" smtClean="0"/>
              <a:t>TestStop</a:t>
            </a:r>
            <a:r>
              <a:rPr lang="da-DK" dirty="0" smtClean="0"/>
              <a:t>()</a:t>
            </a:r>
          </a:p>
          <a:p>
            <a:pPr marL="0" indent="0">
              <a:buNone/>
            </a:pPr>
            <a:r>
              <a:rPr lang="da-DK" dirty="0" smtClean="0"/>
              <a:t> {</a:t>
            </a:r>
          </a:p>
          <a:p>
            <a:pPr marL="0" indent="0">
              <a:buNone/>
            </a:pPr>
            <a:r>
              <a:rPr lang="da-DK" dirty="0" smtClean="0"/>
              <a:t>        _</a:t>
            </a:r>
            <a:r>
              <a:rPr lang="da-DK" dirty="0" err="1" smtClean="0"/>
              <a:t>server.Stop</a:t>
            </a:r>
            <a:r>
              <a:rPr lang="da-DK" dirty="0" smtClean="0"/>
              <a:t>();</a:t>
            </a:r>
          </a:p>
          <a:p>
            <a:pPr marL="0" indent="0">
              <a:buNone/>
            </a:pPr>
            <a:r>
              <a:rPr lang="da-DK" dirty="0" smtClean="0"/>
              <a:t>  }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91112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 servers Stop() </a:t>
            </a:r>
            <a:r>
              <a:rPr lang="da-DK" dirty="0" err="1" smtClean="0"/>
              <a:t>method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a-DK" dirty="0" smtClean="0"/>
              <a:t>Server </a:t>
            </a:r>
            <a:r>
              <a:rPr lang="da-DK" dirty="0" err="1" smtClean="0"/>
              <a:t>refuses</a:t>
            </a:r>
            <a:r>
              <a:rPr lang="da-DK" dirty="0" smtClean="0"/>
              <a:t> new </a:t>
            </a:r>
            <a:r>
              <a:rPr lang="da-DK" dirty="0" err="1" smtClean="0"/>
              <a:t>connections</a:t>
            </a:r>
            <a:endParaRPr lang="da-DK" dirty="0" smtClean="0"/>
          </a:p>
          <a:p>
            <a:pPr marL="514350" indent="-514350">
              <a:buFont typeface="+mj-lt"/>
              <a:buAutoNum type="arabicPeriod"/>
            </a:pPr>
            <a:r>
              <a:rPr lang="da-DK" dirty="0" err="1" smtClean="0"/>
              <a:t>Existing</a:t>
            </a:r>
            <a:r>
              <a:rPr lang="da-DK" dirty="0" smtClean="0"/>
              <a:t> </a:t>
            </a:r>
            <a:r>
              <a:rPr lang="da-DK" dirty="0" err="1" smtClean="0"/>
              <a:t>connections</a:t>
            </a:r>
            <a:r>
              <a:rPr lang="da-DK" dirty="0" smtClean="0"/>
              <a:t> (</a:t>
            </a:r>
            <a:r>
              <a:rPr lang="da-DK" dirty="0" err="1" smtClean="0"/>
              <a:t>Tasks</a:t>
            </a:r>
            <a:r>
              <a:rPr lang="da-DK" dirty="0" smtClean="0"/>
              <a:t>) must </a:t>
            </a:r>
            <a:r>
              <a:rPr lang="da-DK" dirty="0" err="1" smtClean="0"/>
              <a:t>be</a:t>
            </a:r>
            <a:r>
              <a:rPr lang="da-DK" dirty="0" smtClean="0"/>
              <a:t> given a chance to finish</a:t>
            </a:r>
          </a:p>
          <a:p>
            <a:r>
              <a:rPr lang="da-DK" dirty="0" err="1" smtClean="0"/>
              <a:t>Example</a:t>
            </a:r>
            <a:r>
              <a:rPr lang="da-DK" dirty="0" smtClean="0"/>
              <a:t>: </a:t>
            </a:r>
            <a:r>
              <a:rPr lang="da-DK" dirty="0" err="1" smtClean="0"/>
              <a:t>EchoTcpServer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14198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211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Testing servers</vt:lpstr>
      <vt:lpstr>Testing a server: The idea</vt:lpstr>
      <vt:lpstr>Start and stop the server automatically</vt:lpstr>
      <vt:lpstr>Start and stop the server from the test</vt:lpstr>
      <vt:lpstr>The servers Stop() method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servers</dc:title>
  <dc:creator>Anders Børjesson</dc:creator>
  <cp:lastModifiedBy>Anders Børjesson</cp:lastModifiedBy>
  <cp:revision>3</cp:revision>
  <dcterms:created xsi:type="dcterms:W3CDTF">2016-02-08T11:54:40Z</dcterms:created>
  <dcterms:modified xsi:type="dcterms:W3CDTF">2016-02-08T12:25:47Z</dcterms:modified>
</cp:coreProperties>
</file>