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64" r:id="rId4"/>
    <p:sldId id="263" r:id="rId5"/>
    <p:sldId id="261" r:id="rId6"/>
    <p:sldId id="260" r:id="rId7"/>
    <p:sldId id="262" r:id="rId8"/>
    <p:sldId id="25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88" y="3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1D5217-4F08-4CFE-AC72-070B8E0CE86B}" type="datetimeFigureOut">
              <a:rPr lang="en-GB" smtClean="0"/>
              <a:t>04/04/2018</a:t>
            </a:fld>
            <a:endParaRPr lang="en-GB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F0F33E-E6B4-4CA5-959C-8FDD621C158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20755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undertiteltypografien i masteren</a:t>
            </a:r>
            <a:endParaRPr lang="en-GB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DA19B-1E67-428B-9407-79174D416180}" type="datetime1">
              <a:rPr lang="en-GB" smtClean="0"/>
              <a:t>04/04/2018</a:t>
            </a:fld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Xamarin.Forms</a:t>
            </a:r>
            <a:endParaRPr lang="en-GB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DFA22-93ED-4807-8CE4-DABBB3E9D34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1992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779B6-B60F-4D54-A73C-FD23C6CA9CFA}" type="datetime1">
              <a:rPr lang="en-GB" smtClean="0"/>
              <a:t>04/04/2018</a:t>
            </a:fld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Xamarin.Forms</a:t>
            </a:r>
            <a:endParaRPr lang="en-GB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DFA22-93ED-4807-8CE4-DABBB3E9D34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4096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56E6B-B6AC-470E-84D6-EBE192CCF7F9}" type="datetime1">
              <a:rPr lang="en-GB" smtClean="0"/>
              <a:t>04/04/2018</a:t>
            </a:fld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Xamarin.Forms</a:t>
            </a:r>
            <a:endParaRPr lang="en-GB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DFA22-93ED-4807-8CE4-DABBB3E9D34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4332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6A9A5-ED63-44A5-BC75-CB52783F27B2}" type="datetime1">
              <a:rPr lang="en-GB" smtClean="0"/>
              <a:t>04/04/2018</a:t>
            </a:fld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Xamarin.Forms</a:t>
            </a:r>
            <a:endParaRPr lang="en-GB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DFA22-93ED-4807-8CE4-DABBB3E9D34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802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64A2E-EA59-4BCD-960D-920B3CA3D753}" type="datetime1">
              <a:rPr lang="en-GB" smtClean="0"/>
              <a:t>04/04/2018</a:t>
            </a:fld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Xamarin.Forms</a:t>
            </a:r>
            <a:endParaRPr lang="en-GB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DFA22-93ED-4807-8CE4-DABBB3E9D34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4488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D9464-9D0A-4C14-B0C3-CB03B32F205F}" type="datetime1">
              <a:rPr lang="en-GB" smtClean="0"/>
              <a:t>04/04/2018</a:t>
            </a:fld>
            <a:endParaRPr lang="en-GB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Xamarin.Forms</a:t>
            </a:r>
            <a:endParaRPr lang="en-GB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DFA22-93ED-4807-8CE4-DABBB3E9D34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2002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BB749-C7CF-4E00-B7F6-B1A508BCED44}" type="datetime1">
              <a:rPr lang="en-GB" smtClean="0"/>
              <a:t>04/04/2018</a:t>
            </a:fld>
            <a:endParaRPr lang="en-GB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Xamarin.Forms</a:t>
            </a:r>
            <a:endParaRPr lang="en-GB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DFA22-93ED-4807-8CE4-DABBB3E9D34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0294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2EFE0-D270-4FB1-B34F-6E2C2A2B6A8B}" type="datetime1">
              <a:rPr lang="en-GB" smtClean="0"/>
              <a:t>04/04/2018</a:t>
            </a:fld>
            <a:endParaRPr lang="en-GB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Xamarin.Forms</a:t>
            </a:r>
            <a:endParaRPr lang="en-GB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DFA22-93ED-4807-8CE4-DABBB3E9D34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5526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50818-94E4-475C-B957-0D74AAC7C78B}" type="datetime1">
              <a:rPr lang="en-GB" smtClean="0"/>
              <a:t>04/04/2018</a:t>
            </a:fld>
            <a:endParaRPr lang="en-GB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Xamarin.Forms</a:t>
            </a:r>
            <a:endParaRPr lang="en-GB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DFA22-93ED-4807-8CE4-DABBB3E9D34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8059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F7B8A-A5ED-4FB4-8A70-B730A3ED661B}" type="datetime1">
              <a:rPr lang="en-GB" smtClean="0"/>
              <a:t>04/04/2018</a:t>
            </a:fld>
            <a:endParaRPr lang="en-GB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Xamarin.Forms</a:t>
            </a:r>
            <a:endParaRPr lang="en-GB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DFA22-93ED-4807-8CE4-DABBB3E9D34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4084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C76E6-42E6-47E8-85F9-1617310CB7D3}" type="datetime1">
              <a:rPr lang="en-GB" smtClean="0"/>
              <a:t>04/04/2018</a:t>
            </a:fld>
            <a:endParaRPr lang="en-GB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Xamarin.Forms</a:t>
            </a:r>
            <a:endParaRPr lang="en-GB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DFA22-93ED-4807-8CE4-DABBB3E9D34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0078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1F1A4-9891-4AB0-8E06-A6DE58ED0817}" type="datetime1">
              <a:rPr lang="en-GB" smtClean="0"/>
              <a:t>04/04/2018</a:t>
            </a:fld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Xamarin.Forms</a:t>
            </a:r>
            <a:endParaRPr lang="en-GB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DFA22-93ED-4807-8CE4-DABBB3E9D34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5250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microsoft.com/en-us/xamarin/xamarin-forms/xaml/xaml-basics/data-binding-basic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 err="1" smtClean="0"/>
              <a:t>Xamarin.Forms</a:t>
            </a:r>
            <a:endParaRPr lang="en-GB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 smtClean="0"/>
              <a:t>A </a:t>
            </a:r>
            <a:r>
              <a:rPr lang="da-DK" dirty="0" err="1" smtClean="0"/>
              <a:t>very</a:t>
            </a:r>
            <a:r>
              <a:rPr lang="da-DK" dirty="0" smtClean="0"/>
              <a:t> brief </a:t>
            </a:r>
            <a:r>
              <a:rPr lang="da-DK" dirty="0" err="1" smtClean="0"/>
              <a:t>introduction</a:t>
            </a:r>
            <a:endParaRPr lang="en-GB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Xamarin.Forms</a:t>
            </a:r>
            <a:endParaRPr lang="en-GB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DFA22-93ED-4807-8CE4-DABBB3E9D34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4498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Cross platform</a:t>
            </a:r>
            <a:endParaRPr lang="en-GB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Android</a:t>
            </a:r>
          </a:p>
          <a:p>
            <a:r>
              <a:rPr lang="da-DK" dirty="0" err="1" smtClean="0"/>
              <a:t>iOS</a:t>
            </a:r>
            <a:endParaRPr lang="da-DK" dirty="0" smtClean="0"/>
          </a:p>
          <a:p>
            <a:r>
              <a:rPr lang="da-DK" dirty="0" smtClean="0"/>
              <a:t>Windows Universal </a:t>
            </a:r>
            <a:r>
              <a:rPr lang="da-DK" dirty="0" err="1" smtClean="0"/>
              <a:t>App</a:t>
            </a:r>
            <a:endParaRPr lang="da-DK" dirty="0" smtClean="0"/>
          </a:p>
          <a:p>
            <a:r>
              <a:rPr lang="da-DK" dirty="0" err="1" smtClean="0"/>
              <a:t>Share</a:t>
            </a:r>
            <a:r>
              <a:rPr lang="da-DK" dirty="0" smtClean="0"/>
              <a:t> the UI</a:t>
            </a:r>
            <a:endParaRPr lang="en-GB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Xamarin.Forms</a:t>
            </a:r>
            <a:endParaRPr lang="en-GB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DFA22-93ED-4807-8CE4-DABBB3E9D34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946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Visual </a:t>
            </a:r>
            <a:r>
              <a:rPr lang="da-DK" smtClean="0"/>
              <a:t>Studio support: Creating</a:t>
            </a:r>
            <a:r>
              <a:rPr lang="da-DK" dirty="0" smtClean="0"/>
              <a:t> a new </a:t>
            </a:r>
            <a:r>
              <a:rPr lang="da-DK" dirty="0" err="1" smtClean="0"/>
              <a:t>project</a:t>
            </a:r>
            <a:endParaRPr lang="en-GB" dirty="0"/>
          </a:p>
        </p:txBody>
      </p:sp>
      <p:pic>
        <p:nvPicPr>
          <p:cNvPr id="6" name="Pladsholder til indhold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8293" y="1846173"/>
            <a:ext cx="3898011" cy="2674457"/>
          </a:xfrm>
          <a:prstGeom prst="rect">
            <a:avLst/>
          </a:prstGeom>
        </p:spPr>
      </p:pic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Xamarin.Forms</a:t>
            </a:r>
            <a:endParaRPr lang="en-GB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DFA22-93ED-4807-8CE4-DABBB3E9D341}" type="slidenum">
              <a:rPr lang="en-GB" smtClean="0"/>
              <a:t>3</a:t>
            </a:fld>
            <a:endParaRPr lang="en-GB"/>
          </a:p>
        </p:txBody>
      </p:sp>
      <p:pic>
        <p:nvPicPr>
          <p:cNvPr id="7" name="Billed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10632" y="2265791"/>
            <a:ext cx="5224014" cy="2850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3736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XAML and C# </a:t>
            </a:r>
            <a:r>
              <a:rPr lang="da-DK" dirty="0" err="1" smtClean="0"/>
              <a:t>code</a:t>
            </a:r>
            <a:endParaRPr lang="en-GB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err="1" smtClean="0"/>
              <a:t>Each</a:t>
            </a:r>
            <a:r>
              <a:rPr lang="da-DK" dirty="0" smtClean="0"/>
              <a:t> page has a XAML file</a:t>
            </a:r>
          </a:p>
          <a:p>
            <a:pPr lvl="1"/>
            <a:r>
              <a:rPr lang="da-DK" dirty="0" smtClean="0"/>
              <a:t>Android: </a:t>
            </a:r>
            <a:r>
              <a:rPr lang="da-DK" dirty="0" err="1" smtClean="0"/>
              <a:t>Each</a:t>
            </a:r>
            <a:r>
              <a:rPr lang="da-DK" dirty="0" smtClean="0"/>
              <a:t> Activity has an XML layout file</a:t>
            </a:r>
          </a:p>
          <a:p>
            <a:r>
              <a:rPr lang="da-DK" dirty="0" err="1" smtClean="0"/>
              <a:t>Each</a:t>
            </a:r>
            <a:r>
              <a:rPr lang="da-DK" dirty="0" smtClean="0"/>
              <a:t> page has a C# </a:t>
            </a:r>
            <a:r>
              <a:rPr lang="da-DK" dirty="0" err="1" smtClean="0"/>
              <a:t>class</a:t>
            </a:r>
            <a:r>
              <a:rPr lang="da-DK" dirty="0" smtClean="0"/>
              <a:t> </a:t>
            </a:r>
          </a:p>
          <a:p>
            <a:pPr lvl="1"/>
            <a:r>
              <a:rPr lang="da-DK" dirty="0" smtClean="0"/>
              <a:t>Android: </a:t>
            </a:r>
            <a:r>
              <a:rPr lang="da-DK" dirty="0" err="1" smtClean="0"/>
              <a:t>Each</a:t>
            </a:r>
            <a:r>
              <a:rPr lang="da-DK" dirty="0" smtClean="0"/>
              <a:t> Activity has a Java </a:t>
            </a:r>
            <a:r>
              <a:rPr lang="da-DK" dirty="0" err="1" smtClean="0"/>
              <a:t>class</a:t>
            </a:r>
            <a:endParaRPr lang="da-DK" dirty="0" smtClean="0"/>
          </a:p>
          <a:p>
            <a:r>
              <a:rPr lang="da-DK" dirty="0" smtClean="0"/>
              <a:t>The XAML file and the C# </a:t>
            </a:r>
            <a:r>
              <a:rPr lang="da-DK" dirty="0" err="1" smtClean="0"/>
              <a:t>class</a:t>
            </a:r>
            <a:r>
              <a:rPr lang="da-DK" dirty="0" smtClean="0"/>
              <a:t> </a:t>
            </a:r>
            <a:r>
              <a:rPr lang="da-DK" dirty="0" err="1" smtClean="0"/>
              <a:t>are</a:t>
            </a:r>
            <a:r>
              <a:rPr lang="da-DK" dirty="0" smtClean="0"/>
              <a:t> parts of the same </a:t>
            </a:r>
            <a:r>
              <a:rPr lang="da-DK" dirty="0" err="1" smtClean="0"/>
              <a:t>class</a:t>
            </a:r>
            <a:endParaRPr lang="da-DK" dirty="0" smtClean="0"/>
          </a:p>
          <a:p>
            <a:pPr lvl="1"/>
            <a:r>
              <a:rPr lang="da-DK" dirty="0" err="1" smtClean="0"/>
              <a:t>Partial</a:t>
            </a:r>
            <a:r>
              <a:rPr lang="da-DK" dirty="0" smtClean="0"/>
              <a:t> </a:t>
            </a:r>
            <a:r>
              <a:rPr lang="da-DK" dirty="0" err="1" smtClean="0"/>
              <a:t>class</a:t>
            </a:r>
            <a:endParaRPr lang="da-DK" dirty="0" smtClean="0"/>
          </a:p>
          <a:p>
            <a:pPr lvl="1"/>
            <a:r>
              <a:rPr lang="da-DK" dirty="0" smtClean="0"/>
              <a:t>No </a:t>
            </a:r>
            <a:r>
              <a:rPr lang="da-DK" dirty="0" err="1" smtClean="0"/>
              <a:t>need</a:t>
            </a:r>
            <a:r>
              <a:rPr lang="da-DK" dirty="0" smtClean="0"/>
              <a:t> for </a:t>
            </a:r>
            <a:r>
              <a:rPr lang="da-DK" dirty="0" err="1" smtClean="0"/>
              <a:t>findViewById</a:t>
            </a:r>
            <a:r>
              <a:rPr lang="da-DK" dirty="0" smtClean="0"/>
              <a:t>(…)</a:t>
            </a:r>
          </a:p>
          <a:p>
            <a:pPr lvl="1"/>
            <a:r>
              <a:rPr lang="da-DK" dirty="0" err="1" smtClean="0"/>
              <a:t>Nothing</a:t>
            </a:r>
            <a:r>
              <a:rPr lang="da-DK" dirty="0" smtClean="0"/>
              <a:t> </a:t>
            </a:r>
            <a:r>
              <a:rPr lang="da-DK" dirty="0" err="1" smtClean="0"/>
              <a:t>like</a:t>
            </a:r>
            <a:r>
              <a:rPr lang="da-DK" dirty="0" smtClean="0"/>
              <a:t> </a:t>
            </a:r>
            <a:r>
              <a:rPr lang="da-DK" dirty="0" err="1" smtClean="0"/>
              <a:t>that</a:t>
            </a:r>
            <a:r>
              <a:rPr lang="da-DK" dirty="0" smtClean="0"/>
              <a:t> in Android</a:t>
            </a:r>
            <a:endParaRPr lang="en-GB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Xamarin.Forms</a:t>
            </a:r>
            <a:endParaRPr lang="en-GB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DFA22-93ED-4807-8CE4-DABBB3E9D341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86935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OnClick</a:t>
            </a:r>
            <a:r>
              <a:rPr lang="da-DK" dirty="0" smtClean="0"/>
              <a:t> event handler</a:t>
            </a:r>
            <a:endParaRPr lang="en-GB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The UI element must have a </a:t>
            </a:r>
            <a:r>
              <a:rPr lang="da-DK" i="1" dirty="0" err="1" smtClean="0"/>
              <a:t>name</a:t>
            </a:r>
            <a:r>
              <a:rPr lang="da-DK" dirty="0" smtClean="0"/>
              <a:t> (</a:t>
            </a:r>
            <a:r>
              <a:rPr lang="da-DK" dirty="0" err="1" smtClean="0"/>
              <a:t>similar</a:t>
            </a:r>
            <a:r>
              <a:rPr lang="da-DK" dirty="0" smtClean="0"/>
              <a:t> to </a:t>
            </a:r>
            <a:r>
              <a:rPr lang="da-DK" i="1" dirty="0" smtClean="0"/>
              <a:t>id</a:t>
            </a:r>
            <a:r>
              <a:rPr lang="da-DK" dirty="0" smtClean="0"/>
              <a:t> in Android)</a:t>
            </a:r>
          </a:p>
          <a:p>
            <a:pPr lvl="1"/>
            <a:r>
              <a:rPr lang="en-GB" dirty="0"/>
              <a:t>&lt;</a:t>
            </a:r>
            <a:r>
              <a:rPr lang="en-GB" dirty="0" smtClean="0"/>
              <a:t>Button     Text</a:t>
            </a:r>
            <a:r>
              <a:rPr lang="en-GB" dirty="0"/>
              <a:t>="Add</a:t>
            </a:r>
            <a:r>
              <a:rPr lang="en-GB" dirty="0" smtClean="0"/>
              <a:t>"            </a:t>
            </a:r>
            <a:r>
              <a:rPr lang="en-GB" dirty="0"/>
              <a:t>x:Name="ButtonAdd</a:t>
            </a:r>
            <a:r>
              <a:rPr lang="en-GB" dirty="0" smtClean="0"/>
              <a:t>"/&gt;</a:t>
            </a:r>
          </a:p>
          <a:p>
            <a:r>
              <a:rPr lang="da-DK" dirty="0" smtClean="0"/>
              <a:t>C# </a:t>
            </a:r>
            <a:r>
              <a:rPr lang="da-DK" dirty="0" err="1" smtClean="0"/>
              <a:t>code</a:t>
            </a:r>
            <a:endParaRPr lang="da-DK" dirty="0" smtClean="0"/>
          </a:p>
          <a:p>
            <a:pPr lvl="1"/>
            <a:r>
              <a:rPr lang="en-GB" dirty="0" err="1"/>
              <a:t>ButtonAdd.Clicked</a:t>
            </a:r>
            <a:r>
              <a:rPr lang="en-GB" dirty="0"/>
              <a:t> += (sender, </a:t>
            </a:r>
            <a:r>
              <a:rPr lang="en-GB" dirty="0" err="1"/>
              <a:t>args</a:t>
            </a:r>
            <a:r>
              <a:rPr lang="en-GB" dirty="0"/>
              <a:t>) </a:t>
            </a:r>
            <a:r>
              <a:rPr lang="en-GB" dirty="0" smtClean="0"/>
              <a:t>=&gt;  { … handle … </a:t>
            </a:r>
            <a:r>
              <a:rPr lang="en-GB" dirty="0" smtClean="0"/>
              <a:t>}</a:t>
            </a:r>
          </a:p>
          <a:p>
            <a:pPr lvl="1"/>
            <a:r>
              <a:rPr lang="da-DK" dirty="0" smtClean="0"/>
              <a:t>A </a:t>
            </a:r>
            <a:r>
              <a:rPr lang="da-DK" dirty="0" err="1" smtClean="0"/>
              <a:t>signel</a:t>
            </a:r>
            <a:r>
              <a:rPr lang="da-DK" dirty="0" smtClean="0"/>
              <a:t> </a:t>
            </a:r>
            <a:r>
              <a:rPr lang="da-DK" dirty="0" err="1" smtClean="0"/>
              <a:t>button</a:t>
            </a:r>
            <a:r>
              <a:rPr lang="da-DK" dirty="0" smtClean="0"/>
              <a:t> </a:t>
            </a:r>
            <a:r>
              <a:rPr lang="da-DK" dirty="0" err="1" smtClean="0"/>
              <a:t>can</a:t>
            </a:r>
            <a:r>
              <a:rPr lang="da-DK" dirty="0" smtClean="0"/>
              <a:t> have </a:t>
            </a:r>
            <a:r>
              <a:rPr lang="da-DK" dirty="0" err="1" smtClean="0"/>
              <a:t>several</a:t>
            </a:r>
            <a:r>
              <a:rPr lang="da-DK" dirty="0" smtClean="0"/>
              <a:t> handlers</a:t>
            </a:r>
            <a:endParaRPr lang="en-GB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Xamarin.Forms</a:t>
            </a:r>
            <a:endParaRPr lang="en-GB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DFA22-93ED-4807-8CE4-DABBB3E9D341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0108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Navigation to </a:t>
            </a:r>
            <a:r>
              <a:rPr lang="da-DK" dirty="0" err="1" smtClean="0"/>
              <a:t>another</a:t>
            </a:r>
            <a:r>
              <a:rPr lang="da-DK" dirty="0" smtClean="0"/>
              <a:t> Page</a:t>
            </a:r>
            <a:endParaRPr lang="en-GB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Android: </a:t>
            </a:r>
            <a:r>
              <a:rPr lang="da-DK" dirty="0" err="1" smtClean="0"/>
              <a:t>Intent</a:t>
            </a:r>
            <a:r>
              <a:rPr lang="da-DK" dirty="0" smtClean="0"/>
              <a:t> + </a:t>
            </a:r>
            <a:r>
              <a:rPr lang="da-DK" dirty="0" err="1" smtClean="0"/>
              <a:t>startActivity</a:t>
            </a:r>
            <a:r>
              <a:rPr lang="da-DK" dirty="0" smtClean="0"/>
              <a:t>(…)</a:t>
            </a:r>
          </a:p>
          <a:p>
            <a:r>
              <a:rPr lang="da-DK" dirty="0" err="1" smtClean="0"/>
              <a:t>App.xaml.cs</a:t>
            </a:r>
            <a:endParaRPr lang="da-DK" dirty="0" smtClean="0"/>
          </a:p>
          <a:p>
            <a:pPr lvl="1"/>
            <a:r>
              <a:rPr lang="en-GB" dirty="0" err="1"/>
              <a:t>MainPage</a:t>
            </a:r>
            <a:r>
              <a:rPr lang="en-GB" dirty="0"/>
              <a:t> = new </a:t>
            </a:r>
            <a:r>
              <a:rPr lang="en-GB" dirty="0" err="1"/>
              <a:t>NavigationPage</a:t>
            </a:r>
            <a:r>
              <a:rPr lang="en-GB" dirty="0"/>
              <a:t>(new </a:t>
            </a:r>
            <a:r>
              <a:rPr lang="en-GB" dirty="0" err="1"/>
              <a:t>MainPage</a:t>
            </a:r>
            <a:r>
              <a:rPr lang="en-GB" dirty="0" smtClean="0"/>
              <a:t>());</a:t>
            </a:r>
          </a:p>
          <a:p>
            <a:pPr lvl="1"/>
            <a:r>
              <a:rPr lang="en-GB" dirty="0"/>
              <a:t>await </a:t>
            </a:r>
            <a:r>
              <a:rPr lang="en-GB" dirty="0" err="1"/>
              <a:t>Navigation.PushAsync</a:t>
            </a:r>
            <a:r>
              <a:rPr lang="en-GB" dirty="0"/>
              <a:t>(</a:t>
            </a:r>
            <a:r>
              <a:rPr lang="en-GB" dirty="0" err="1"/>
              <a:t>showPage</a:t>
            </a:r>
            <a:r>
              <a:rPr lang="en-GB" dirty="0" smtClean="0"/>
              <a:t>);</a:t>
            </a:r>
          </a:p>
          <a:p>
            <a:pPr lvl="1"/>
            <a:r>
              <a:rPr lang="da-DK" dirty="0" err="1" smtClean="0"/>
              <a:t>Example</a:t>
            </a:r>
            <a:r>
              <a:rPr lang="da-DK" dirty="0" smtClean="0"/>
              <a:t>: </a:t>
            </a:r>
            <a:r>
              <a:rPr lang="da-DK" dirty="0" err="1" smtClean="0"/>
              <a:t>CollectWords</a:t>
            </a:r>
            <a:endParaRPr lang="en-GB" dirty="0" smtClean="0"/>
          </a:p>
          <a:p>
            <a:r>
              <a:rPr lang="da-DK" dirty="0" smtClean="0"/>
              <a:t>Parameters</a:t>
            </a:r>
          </a:p>
          <a:p>
            <a:pPr lvl="1"/>
            <a:r>
              <a:rPr lang="da-DK" dirty="0" smtClean="0"/>
              <a:t>Android </a:t>
            </a:r>
            <a:r>
              <a:rPr lang="da-DK" dirty="0" err="1" smtClean="0"/>
              <a:t>intent.putExtra</a:t>
            </a:r>
            <a:r>
              <a:rPr lang="da-DK" dirty="0" smtClean="0"/>
              <a:t>(</a:t>
            </a:r>
            <a:r>
              <a:rPr lang="da-DK" dirty="0" err="1" smtClean="0"/>
              <a:t>name</a:t>
            </a:r>
            <a:r>
              <a:rPr lang="da-DK" dirty="0" smtClean="0"/>
              <a:t>, </a:t>
            </a:r>
            <a:r>
              <a:rPr lang="da-DK" dirty="0" err="1" smtClean="0"/>
              <a:t>value</a:t>
            </a:r>
            <a:r>
              <a:rPr lang="da-DK" dirty="0" smtClean="0"/>
              <a:t>)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Xamarin.Forms</a:t>
            </a:r>
            <a:endParaRPr lang="en-GB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DFA22-93ED-4807-8CE4-DABBB3E9D341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26908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Data binding</a:t>
            </a:r>
            <a:endParaRPr lang="en-GB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”</a:t>
            </a:r>
            <a:r>
              <a:rPr lang="en-GB" dirty="0" smtClean="0"/>
              <a:t>Data </a:t>
            </a:r>
            <a:r>
              <a:rPr lang="en-GB" dirty="0"/>
              <a:t>bindings connect properties of two objects, called the </a:t>
            </a:r>
            <a:r>
              <a:rPr lang="en-GB" i="1" dirty="0"/>
              <a:t>source</a:t>
            </a:r>
            <a:r>
              <a:rPr lang="en-GB" dirty="0"/>
              <a:t> and the </a:t>
            </a:r>
            <a:r>
              <a:rPr lang="en-GB" i="1" dirty="0" smtClean="0"/>
              <a:t>target</a:t>
            </a:r>
            <a:r>
              <a:rPr lang="en-GB" dirty="0" smtClean="0"/>
              <a:t>”</a:t>
            </a:r>
            <a:endParaRPr lang="en-GB" dirty="0" smtClean="0"/>
          </a:p>
          <a:p>
            <a:pPr lvl="1"/>
            <a:r>
              <a:rPr lang="en-GB" dirty="0" smtClean="0">
                <a:hlinkClick r:id="rId2"/>
              </a:rPr>
              <a:t>https</a:t>
            </a:r>
            <a:r>
              <a:rPr lang="en-GB" dirty="0">
                <a:hlinkClick r:id="rId2"/>
              </a:rPr>
              <a:t>://</a:t>
            </a:r>
            <a:r>
              <a:rPr lang="en-GB" dirty="0" smtClean="0">
                <a:hlinkClick r:id="rId2"/>
              </a:rPr>
              <a:t>docs.microsoft.com/en-us/xamarin/xamarin-forms/xaml/xaml-basics/data-binding-basics</a:t>
            </a:r>
            <a:endParaRPr lang="en-GB" dirty="0" smtClean="0"/>
          </a:p>
          <a:p>
            <a:r>
              <a:rPr lang="da-DK" dirty="0" err="1" smtClean="0"/>
              <a:t>View</a:t>
            </a:r>
            <a:r>
              <a:rPr lang="da-DK" dirty="0" smtClean="0"/>
              <a:t>-to-</a:t>
            </a:r>
            <a:r>
              <a:rPr lang="da-DK" dirty="0" err="1" smtClean="0"/>
              <a:t>View</a:t>
            </a:r>
            <a:r>
              <a:rPr lang="da-DK" dirty="0" smtClean="0"/>
              <a:t> bindings</a:t>
            </a:r>
          </a:p>
          <a:p>
            <a:pPr lvl="1"/>
            <a:r>
              <a:rPr lang="da-DK" dirty="0" smtClean="0"/>
              <a:t>”</a:t>
            </a:r>
            <a:r>
              <a:rPr lang="en-GB" dirty="0" smtClean="0"/>
              <a:t>You </a:t>
            </a:r>
            <a:r>
              <a:rPr lang="en-GB" dirty="0"/>
              <a:t>can define data bindings to link properties of two views on the same </a:t>
            </a:r>
            <a:r>
              <a:rPr lang="en-GB" dirty="0" smtClean="0"/>
              <a:t>page”</a:t>
            </a:r>
          </a:p>
          <a:p>
            <a:pPr lvl="1"/>
            <a:r>
              <a:rPr lang="da-DK" dirty="0" err="1" smtClean="0"/>
              <a:t>Example</a:t>
            </a:r>
            <a:r>
              <a:rPr lang="da-DK" dirty="0" smtClean="0"/>
              <a:t>: </a:t>
            </a:r>
            <a:r>
              <a:rPr lang="da-DK" dirty="0" err="1" smtClean="0"/>
              <a:t>BindingExample</a:t>
            </a:r>
            <a:endParaRPr lang="da-DK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Xamarin.Forms</a:t>
            </a:r>
            <a:endParaRPr lang="en-GB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DFA22-93ED-4807-8CE4-DABBB3E9D341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94853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Life </a:t>
            </a:r>
            <a:r>
              <a:rPr lang="da-DK" dirty="0" err="1" smtClean="0"/>
              <a:t>cycle</a:t>
            </a:r>
            <a:endParaRPr lang="en-GB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err="1" smtClean="0"/>
              <a:t>App.xaml.cs</a:t>
            </a:r>
            <a:endParaRPr lang="en-GB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Xamarin.Forms</a:t>
            </a:r>
            <a:endParaRPr lang="en-GB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DFA22-93ED-4807-8CE4-DABBB3E9D341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5759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2924</TotalTime>
  <Words>195</Words>
  <Application>Microsoft Office PowerPoint</Application>
  <PresentationFormat>Widescreen</PresentationFormat>
  <Paragraphs>55</Paragraphs>
  <Slides>8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Office-tema</vt:lpstr>
      <vt:lpstr>Xamarin.Forms</vt:lpstr>
      <vt:lpstr>Cross platform</vt:lpstr>
      <vt:lpstr>Visual Studio support: Creating a new project</vt:lpstr>
      <vt:lpstr>XAML and C# code</vt:lpstr>
      <vt:lpstr>OnClick event handler</vt:lpstr>
      <vt:lpstr>Navigation to another Page</vt:lpstr>
      <vt:lpstr>Data binding</vt:lpstr>
      <vt:lpstr>Life cycle</vt:lpstr>
    </vt:vector>
  </TitlesOfParts>
  <Company>EASJ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Xamarin.Forms</dc:title>
  <dc:creator>Administrator</dc:creator>
  <cp:lastModifiedBy>Administrator</cp:lastModifiedBy>
  <cp:revision>13</cp:revision>
  <dcterms:created xsi:type="dcterms:W3CDTF">2018-03-14T20:52:44Z</dcterms:created>
  <dcterms:modified xsi:type="dcterms:W3CDTF">2018-04-04T11:15:19Z</dcterms:modified>
</cp:coreProperties>
</file>