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88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D2B50-B88D-4206-83A9-4A83363D2039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DE748-5735-4256-8F19-39CC9AD49D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184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D2B50-B88D-4206-83A9-4A83363D2039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DE748-5735-4256-8F19-39CC9AD49D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804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D2B50-B88D-4206-83A9-4A83363D2039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DE748-5735-4256-8F19-39CC9AD49D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53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D2B50-B88D-4206-83A9-4A83363D2039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DE748-5735-4256-8F19-39CC9AD49D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72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D2B50-B88D-4206-83A9-4A83363D2039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DE748-5735-4256-8F19-39CC9AD49D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061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D2B50-B88D-4206-83A9-4A83363D2039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DE748-5735-4256-8F19-39CC9AD49D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536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D2B50-B88D-4206-83A9-4A83363D2039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DE748-5735-4256-8F19-39CC9AD49D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097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D2B50-B88D-4206-83A9-4A83363D2039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DE748-5735-4256-8F19-39CC9AD49D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496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D2B50-B88D-4206-83A9-4A83363D2039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DE748-5735-4256-8F19-39CC9AD49D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332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D2B50-B88D-4206-83A9-4A83363D2039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DE748-5735-4256-8F19-39CC9AD49D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072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D2B50-B88D-4206-83A9-4A83363D2039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DE748-5735-4256-8F19-39CC9AD49D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452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D2B50-B88D-4206-83A9-4A83363D2039}" type="datetimeFigureOut">
              <a:rPr lang="en-GB" smtClean="0"/>
              <a:t>04/04/2018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DE748-5735-4256-8F19-39CC9AD49D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848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err="1" smtClean="0"/>
              <a:t>Xamarin</a:t>
            </a:r>
            <a:endParaRPr lang="en-GB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General </a:t>
            </a:r>
            <a:r>
              <a:rPr lang="da-DK" dirty="0" err="1" smtClean="0"/>
              <a:t>introduction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7953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Xamarin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Microsoft API for mobile </a:t>
            </a:r>
            <a:r>
              <a:rPr lang="da-DK" dirty="0" err="1" smtClean="0"/>
              <a:t>applications</a:t>
            </a:r>
            <a:endParaRPr lang="da-DK" dirty="0" smtClean="0"/>
          </a:p>
          <a:p>
            <a:pPr lvl="1"/>
            <a:r>
              <a:rPr lang="da-DK" dirty="0" smtClean="0"/>
              <a:t>Android</a:t>
            </a:r>
          </a:p>
          <a:p>
            <a:pPr lvl="1"/>
            <a:r>
              <a:rPr lang="da-DK" dirty="0" err="1" smtClean="0"/>
              <a:t>iOS</a:t>
            </a:r>
            <a:endParaRPr lang="da-DK" dirty="0" smtClean="0"/>
          </a:p>
          <a:p>
            <a:pPr lvl="1"/>
            <a:r>
              <a:rPr lang="da-DK" dirty="0" smtClean="0"/>
              <a:t>Windows</a:t>
            </a:r>
          </a:p>
          <a:p>
            <a:r>
              <a:rPr lang="da-DK" dirty="0" smtClean="0"/>
              <a:t>C# </a:t>
            </a:r>
            <a:r>
              <a:rPr lang="da-DK" dirty="0" err="1" smtClean="0"/>
              <a:t>programming</a:t>
            </a:r>
            <a:r>
              <a:rPr lang="da-DK" dirty="0" smtClean="0"/>
              <a:t> </a:t>
            </a:r>
            <a:r>
              <a:rPr lang="da-DK" dirty="0" err="1" smtClean="0"/>
              <a:t>language</a:t>
            </a:r>
            <a:endParaRPr lang="da-DK" dirty="0" smtClean="0"/>
          </a:p>
          <a:p>
            <a:r>
              <a:rPr lang="da-DK" dirty="0" smtClean="0"/>
              <a:t>Visual Studio IDE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5920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Native vs </a:t>
            </a:r>
            <a:r>
              <a:rPr lang="da-DK" dirty="0" smtClean="0"/>
              <a:t>forms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Native</a:t>
            </a:r>
          </a:p>
          <a:p>
            <a:pPr lvl="1"/>
            <a:r>
              <a:rPr lang="da-DK" dirty="0" smtClean="0"/>
              <a:t>The </a:t>
            </a:r>
            <a:r>
              <a:rPr lang="da-DK" dirty="0" err="1" smtClean="0"/>
              <a:t>application</a:t>
            </a:r>
            <a:r>
              <a:rPr lang="da-DK" dirty="0" smtClean="0"/>
              <a:t> </a:t>
            </a:r>
            <a:r>
              <a:rPr lang="da-DK" dirty="0" err="1" smtClean="0"/>
              <a:t>will</a:t>
            </a:r>
            <a:r>
              <a:rPr lang="da-DK" dirty="0" smtClean="0"/>
              <a:t> run on ONE platform</a:t>
            </a:r>
          </a:p>
          <a:p>
            <a:pPr lvl="2"/>
            <a:r>
              <a:rPr lang="da-DK" dirty="0" smtClean="0"/>
              <a:t>Android, </a:t>
            </a:r>
            <a:r>
              <a:rPr lang="da-DK" dirty="0" err="1" smtClean="0"/>
              <a:t>iOS</a:t>
            </a:r>
            <a:r>
              <a:rPr lang="da-DK" dirty="0" smtClean="0"/>
              <a:t> </a:t>
            </a:r>
            <a:r>
              <a:rPr lang="da-DK" i="1" dirty="0" smtClean="0"/>
              <a:t>or</a:t>
            </a:r>
            <a:r>
              <a:rPr lang="da-DK" dirty="0" smtClean="0"/>
              <a:t> Windows</a:t>
            </a:r>
          </a:p>
          <a:p>
            <a:pPr lvl="2"/>
            <a:endParaRPr lang="da-DK" dirty="0" smtClean="0"/>
          </a:p>
          <a:p>
            <a:r>
              <a:rPr lang="da-DK" dirty="0" err="1" smtClean="0"/>
              <a:t>Xamarin</a:t>
            </a:r>
            <a:r>
              <a:rPr lang="da-DK" dirty="0" smtClean="0"/>
              <a:t> Forms</a:t>
            </a:r>
          </a:p>
          <a:p>
            <a:pPr lvl="1"/>
            <a:r>
              <a:rPr lang="da-DK" dirty="0" smtClean="0"/>
              <a:t>The </a:t>
            </a:r>
            <a:r>
              <a:rPr lang="da-DK" dirty="0" err="1" smtClean="0"/>
              <a:t>application</a:t>
            </a:r>
            <a:r>
              <a:rPr lang="da-DK" dirty="0" smtClean="0"/>
              <a:t> </a:t>
            </a:r>
            <a:r>
              <a:rPr lang="da-DK" dirty="0" err="1" smtClean="0"/>
              <a:t>will</a:t>
            </a:r>
            <a:r>
              <a:rPr lang="da-DK" dirty="0" smtClean="0"/>
              <a:t> run on </a:t>
            </a:r>
            <a:r>
              <a:rPr lang="da-DK" dirty="0" err="1" smtClean="0"/>
              <a:t>several</a:t>
            </a:r>
            <a:r>
              <a:rPr lang="da-DK" dirty="0" smtClean="0"/>
              <a:t> platforms</a:t>
            </a:r>
          </a:p>
          <a:p>
            <a:pPr lvl="2"/>
            <a:r>
              <a:rPr lang="da-DK" dirty="0" smtClean="0"/>
              <a:t>Cross platform</a:t>
            </a:r>
            <a:endParaRPr lang="da-DK" dirty="0" smtClean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9760" y="365125"/>
            <a:ext cx="4307672" cy="2991692"/>
          </a:xfrm>
          <a:prstGeom prst="rect">
            <a:avLst/>
          </a:prstGeom>
        </p:spPr>
      </p:pic>
      <p:pic>
        <p:nvPicPr>
          <p:cNvPr id="5" name="Bille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9760" y="3637053"/>
            <a:ext cx="4309936" cy="300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314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Xamarin</a:t>
            </a:r>
            <a:r>
              <a:rPr lang="da-DK" dirty="0" smtClean="0"/>
              <a:t> </a:t>
            </a:r>
            <a:r>
              <a:rPr lang="da-DK" dirty="0" err="1" smtClean="0"/>
              <a:t>history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2011 </a:t>
            </a:r>
            <a:r>
              <a:rPr lang="da-DK" dirty="0" err="1" smtClean="0"/>
              <a:t>started</a:t>
            </a:r>
            <a:endParaRPr lang="da-DK" dirty="0" smtClean="0"/>
          </a:p>
          <a:p>
            <a:r>
              <a:rPr lang="da-DK" dirty="0" smtClean="0"/>
              <a:t>2016 </a:t>
            </a:r>
            <a:r>
              <a:rPr lang="da-DK" dirty="0" err="1" smtClean="0"/>
              <a:t>bought</a:t>
            </a:r>
            <a:r>
              <a:rPr lang="da-DK" dirty="0" smtClean="0"/>
              <a:t> by Microsoft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6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</TotalTime>
  <Words>54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Xamarin</vt:lpstr>
      <vt:lpstr>Xamarin</vt:lpstr>
      <vt:lpstr>Native vs forms</vt:lpstr>
      <vt:lpstr>Xamarin history</vt:lpstr>
    </vt:vector>
  </TitlesOfParts>
  <Company>EASJ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Xamarin</dc:title>
  <dc:creator>Administrator</dc:creator>
  <cp:lastModifiedBy>Administrator</cp:lastModifiedBy>
  <cp:revision>3</cp:revision>
  <dcterms:created xsi:type="dcterms:W3CDTF">2018-03-14T20:58:59Z</dcterms:created>
  <dcterms:modified xsi:type="dcterms:W3CDTF">2018-04-04T09:00:51Z</dcterms:modified>
</cp:coreProperties>
</file>